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76" r:id="rId11"/>
    <p:sldId id="277" r:id="rId12"/>
    <p:sldId id="278" r:id="rId13"/>
    <p:sldId id="279" r:id="rId14"/>
    <p:sldId id="280" r:id="rId15"/>
    <p:sldId id="265" r:id="rId16"/>
    <p:sldId id="266" r:id="rId17"/>
    <p:sldId id="281" r:id="rId18"/>
    <p:sldId id="282" r:id="rId19"/>
    <p:sldId id="283" r:id="rId20"/>
    <p:sldId id="284" r:id="rId21"/>
    <p:sldId id="285" r:id="rId22"/>
    <p:sldId id="268"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273" r:id="rId46"/>
    <p:sldId id="272" r:id="rId47"/>
    <p:sldId id="308"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A5FA9FFB-AA4B-4A4A-AF15-61D8E9ACD603}">
          <p14:sldIdLst>
            <p14:sldId id="256"/>
            <p14:sldId id="257"/>
            <p14:sldId id="258"/>
            <p14:sldId id="259"/>
            <p14:sldId id="260"/>
            <p14:sldId id="261"/>
            <p14:sldId id="262"/>
            <p14:sldId id="263"/>
            <p14:sldId id="264"/>
            <p14:sldId id="276"/>
            <p14:sldId id="277"/>
            <p14:sldId id="278"/>
            <p14:sldId id="279"/>
            <p14:sldId id="280"/>
            <p14:sldId id="265"/>
            <p14:sldId id="266"/>
            <p14:sldId id="281"/>
            <p14:sldId id="282"/>
            <p14:sldId id="283"/>
            <p14:sldId id="284"/>
            <p14:sldId id="285"/>
            <p14:sldId id="268"/>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273"/>
            <p14:sldId id="272"/>
            <p14:sldId id="30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Моисеева Е.С." initials="МЕ"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8" autoAdjust="0"/>
    <p:restoredTop sz="94676" autoAdjust="0"/>
  </p:normalViewPr>
  <p:slideViewPr>
    <p:cSldViewPr>
      <p:cViewPr varScale="1">
        <p:scale>
          <a:sx n="83" d="100"/>
          <a:sy n="83" d="100"/>
        </p:scale>
        <p:origin x="-1098" y="-90"/>
      </p:cViewPr>
      <p:guideLst>
        <p:guide orient="horz" pos="2160"/>
        <p:guide pos="2880"/>
      </p:guideLst>
    </p:cSldViewPr>
  </p:slideViewPr>
  <p:outlineViewPr>
    <p:cViewPr>
      <p:scale>
        <a:sx n="33" d="100"/>
        <a:sy n="33" d="100"/>
      </p:scale>
      <p:origin x="42" y="2327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90449C-D791-4482-B88E-76C2CBD34000}" type="doc">
      <dgm:prSet loTypeId="urn:microsoft.com/office/officeart/2005/8/layout/hierarchy3" loCatId="hierarchy" qsTypeId="urn:microsoft.com/office/officeart/2005/8/quickstyle/simple5" qsCatId="simple" csTypeId="urn:microsoft.com/office/officeart/2005/8/colors/accent1_2" csCatId="accent1" phldr="1"/>
      <dgm:spPr/>
      <dgm:t>
        <a:bodyPr/>
        <a:lstStyle/>
        <a:p>
          <a:endParaRPr lang="ru-RU"/>
        </a:p>
      </dgm:t>
    </dgm:pt>
    <dgm:pt modelId="{0A1CEEF0-4831-483F-907F-BE419587461D}">
      <dgm:prSet phldrT="[Текст]"/>
      <dgm:spPr/>
      <dgm:t>
        <a:bodyPr/>
        <a:lstStyle/>
        <a:p>
          <a:r>
            <a:rPr lang="ru-RU" dirty="0" smtClean="0"/>
            <a:t>П.4 Требования к менеджменту</a:t>
          </a:r>
          <a:endParaRPr lang="ru-RU" dirty="0"/>
        </a:p>
      </dgm:t>
    </dgm:pt>
    <dgm:pt modelId="{20DEB4AC-4C82-46C0-A0FC-0B69B6817F96}" type="parTrans" cxnId="{63884F0D-B057-46F3-9890-B6307E82ED1F}">
      <dgm:prSet/>
      <dgm:spPr/>
      <dgm:t>
        <a:bodyPr/>
        <a:lstStyle/>
        <a:p>
          <a:endParaRPr lang="ru-RU"/>
        </a:p>
      </dgm:t>
    </dgm:pt>
    <dgm:pt modelId="{538ECFCF-C3C6-4AA8-8259-0D837F23146D}" type="sibTrans" cxnId="{63884F0D-B057-46F3-9890-B6307E82ED1F}">
      <dgm:prSet/>
      <dgm:spPr/>
      <dgm:t>
        <a:bodyPr/>
        <a:lstStyle/>
        <a:p>
          <a:endParaRPr lang="ru-RU"/>
        </a:p>
      </dgm:t>
    </dgm:pt>
    <dgm:pt modelId="{77D75F8E-6F05-4F5C-8990-AC17ACBFA958}">
      <dgm:prSet phldrT="[Текст]" custT="1"/>
      <dgm:spPr/>
      <dgm:t>
        <a:bodyPr/>
        <a:lstStyle/>
        <a:p>
          <a:r>
            <a:rPr lang="ru-RU" sz="1200" dirty="0" smtClean="0"/>
            <a:t>4.1 Организация</a:t>
          </a:r>
          <a:endParaRPr lang="ru-RU" sz="1200" dirty="0"/>
        </a:p>
      </dgm:t>
    </dgm:pt>
    <dgm:pt modelId="{22AD8FB9-FC63-4A9D-B924-3FB9816A5159}" type="parTrans" cxnId="{D7CF657B-5B5E-43F9-A8CE-349A5CB0D22E}">
      <dgm:prSet/>
      <dgm:spPr/>
      <dgm:t>
        <a:bodyPr/>
        <a:lstStyle/>
        <a:p>
          <a:endParaRPr lang="ru-RU"/>
        </a:p>
      </dgm:t>
    </dgm:pt>
    <dgm:pt modelId="{4021CE27-DF39-4131-8B23-9DDF54280677}" type="sibTrans" cxnId="{D7CF657B-5B5E-43F9-A8CE-349A5CB0D22E}">
      <dgm:prSet/>
      <dgm:spPr/>
      <dgm:t>
        <a:bodyPr/>
        <a:lstStyle/>
        <a:p>
          <a:endParaRPr lang="ru-RU"/>
        </a:p>
      </dgm:t>
    </dgm:pt>
    <dgm:pt modelId="{FC81CE5D-2328-4410-94DD-DB5396ECB829}">
      <dgm:prSet phldrT="[Текст]" custT="1"/>
      <dgm:spPr/>
      <dgm:t>
        <a:bodyPr/>
        <a:lstStyle/>
        <a:p>
          <a:r>
            <a:rPr lang="ru-RU" sz="1200" dirty="0" smtClean="0"/>
            <a:t>4.2 Система менеджмента</a:t>
          </a:r>
          <a:endParaRPr lang="ru-RU" sz="1200" dirty="0"/>
        </a:p>
      </dgm:t>
    </dgm:pt>
    <dgm:pt modelId="{7DE349AA-7397-431B-BE89-CE9E6193FD38}" type="parTrans" cxnId="{EAB05430-91D0-4797-8418-3D0FAA54BE0A}">
      <dgm:prSet/>
      <dgm:spPr/>
      <dgm:t>
        <a:bodyPr/>
        <a:lstStyle/>
        <a:p>
          <a:endParaRPr lang="ru-RU"/>
        </a:p>
      </dgm:t>
    </dgm:pt>
    <dgm:pt modelId="{BF153E47-9709-4B07-834B-DD834114B646}" type="sibTrans" cxnId="{EAB05430-91D0-4797-8418-3D0FAA54BE0A}">
      <dgm:prSet/>
      <dgm:spPr/>
      <dgm:t>
        <a:bodyPr/>
        <a:lstStyle/>
        <a:p>
          <a:endParaRPr lang="ru-RU"/>
        </a:p>
      </dgm:t>
    </dgm:pt>
    <dgm:pt modelId="{90A5F183-1F7C-4F10-8129-CF2CA1E9044A}">
      <dgm:prSet phldrT="[Текст]"/>
      <dgm:spPr/>
      <dgm:t>
        <a:bodyPr/>
        <a:lstStyle/>
        <a:p>
          <a:r>
            <a:rPr lang="ru-RU" dirty="0" smtClean="0"/>
            <a:t>П.5 Технические требования</a:t>
          </a:r>
          <a:endParaRPr lang="ru-RU" dirty="0"/>
        </a:p>
      </dgm:t>
    </dgm:pt>
    <dgm:pt modelId="{0B6F25C0-7324-40A6-AE58-6A24D361F610}" type="parTrans" cxnId="{24A76BC5-379F-4EB9-8A59-7B42E50A1E0D}">
      <dgm:prSet/>
      <dgm:spPr/>
      <dgm:t>
        <a:bodyPr/>
        <a:lstStyle/>
        <a:p>
          <a:endParaRPr lang="ru-RU"/>
        </a:p>
      </dgm:t>
    </dgm:pt>
    <dgm:pt modelId="{97A4D041-8F8D-4F36-985A-9EE9EC323E91}" type="sibTrans" cxnId="{24A76BC5-379F-4EB9-8A59-7B42E50A1E0D}">
      <dgm:prSet/>
      <dgm:spPr/>
      <dgm:t>
        <a:bodyPr/>
        <a:lstStyle/>
        <a:p>
          <a:endParaRPr lang="ru-RU"/>
        </a:p>
      </dgm:t>
    </dgm:pt>
    <dgm:pt modelId="{661246B7-E997-4013-B3AC-DAFB35B55C81}">
      <dgm:prSet phldrT="[Текст]" custT="1"/>
      <dgm:spPr/>
      <dgm:t>
        <a:bodyPr/>
        <a:lstStyle/>
        <a:p>
          <a:r>
            <a:rPr lang="ru-RU" sz="1200" dirty="0" smtClean="0"/>
            <a:t>4.3 Управление документацией</a:t>
          </a:r>
          <a:endParaRPr lang="ru-RU" sz="1200" dirty="0"/>
        </a:p>
      </dgm:t>
    </dgm:pt>
    <dgm:pt modelId="{ADC36323-92DD-44F0-9501-9C0FA3C40B0D}" type="parTrans" cxnId="{229320B6-DABD-4F3C-9AEE-5D6D852D9150}">
      <dgm:prSet/>
      <dgm:spPr/>
      <dgm:t>
        <a:bodyPr/>
        <a:lstStyle/>
        <a:p>
          <a:endParaRPr lang="ru-RU"/>
        </a:p>
      </dgm:t>
    </dgm:pt>
    <dgm:pt modelId="{710120D9-BB8A-4FB3-86D2-CAD6E9ECF968}" type="sibTrans" cxnId="{229320B6-DABD-4F3C-9AEE-5D6D852D9150}">
      <dgm:prSet/>
      <dgm:spPr/>
      <dgm:t>
        <a:bodyPr/>
        <a:lstStyle/>
        <a:p>
          <a:endParaRPr lang="ru-RU"/>
        </a:p>
      </dgm:t>
    </dgm:pt>
    <dgm:pt modelId="{81933FDB-295F-4421-897A-2AC14CF66988}">
      <dgm:prSet phldrT="[Текст]" custT="1"/>
      <dgm:spPr/>
      <dgm:t>
        <a:bodyPr/>
        <a:lstStyle/>
        <a:p>
          <a:r>
            <a:rPr lang="ru-RU" sz="1200" dirty="0" smtClean="0"/>
            <a:t>4.4 Анализ запросов, заявок на подряд и контрактов</a:t>
          </a:r>
          <a:endParaRPr lang="ru-RU" sz="1200" dirty="0"/>
        </a:p>
      </dgm:t>
    </dgm:pt>
    <dgm:pt modelId="{92D10464-F91C-49BA-A439-E4243AA0DAE5}" type="parTrans" cxnId="{386A67F5-5D8B-47A3-A5A4-B27C0DB27394}">
      <dgm:prSet/>
      <dgm:spPr/>
      <dgm:t>
        <a:bodyPr/>
        <a:lstStyle/>
        <a:p>
          <a:endParaRPr lang="ru-RU"/>
        </a:p>
      </dgm:t>
    </dgm:pt>
    <dgm:pt modelId="{51D3DC4E-838A-4B1C-B7BF-CCE5C846ECF9}" type="sibTrans" cxnId="{386A67F5-5D8B-47A3-A5A4-B27C0DB27394}">
      <dgm:prSet/>
      <dgm:spPr/>
      <dgm:t>
        <a:bodyPr/>
        <a:lstStyle/>
        <a:p>
          <a:endParaRPr lang="ru-RU"/>
        </a:p>
      </dgm:t>
    </dgm:pt>
    <dgm:pt modelId="{5A854239-CDF3-40DD-9D52-C511854B2431}">
      <dgm:prSet phldrT="[Текст]" custT="1"/>
      <dgm:spPr/>
      <dgm:t>
        <a:bodyPr/>
        <a:lstStyle/>
        <a:p>
          <a:r>
            <a:rPr lang="ru-RU" sz="1200" dirty="0" smtClean="0"/>
            <a:t>4.5 Заключение субподрядов</a:t>
          </a:r>
          <a:endParaRPr lang="ru-RU" sz="1200" dirty="0"/>
        </a:p>
      </dgm:t>
    </dgm:pt>
    <dgm:pt modelId="{E7F4F710-5F4B-4ACA-9EE0-21822C66DF56}" type="parTrans" cxnId="{8053552E-5043-4A32-9A90-1F382D4890A1}">
      <dgm:prSet/>
      <dgm:spPr/>
      <dgm:t>
        <a:bodyPr/>
        <a:lstStyle/>
        <a:p>
          <a:endParaRPr lang="ru-RU"/>
        </a:p>
      </dgm:t>
    </dgm:pt>
    <dgm:pt modelId="{445CE45E-14B5-47BF-A1F7-0625B1F29743}" type="sibTrans" cxnId="{8053552E-5043-4A32-9A90-1F382D4890A1}">
      <dgm:prSet/>
      <dgm:spPr/>
      <dgm:t>
        <a:bodyPr/>
        <a:lstStyle/>
        <a:p>
          <a:endParaRPr lang="ru-RU"/>
        </a:p>
      </dgm:t>
    </dgm:pt>
    <dgm:pt modelId="{F7A53A99-AA47-42EB-9E3E-BD315DF4AF48}">
      <dgm:prSet phldrT="[Текст]" custT="1"/>
      <dgm:spPr/>
      <dgm:t>
        <a:bodyPr/>
        <a:lstStyle/>
        <a:p>
          <a:r>
            <a:rPr lang="ru-RU" sz="1200" dirty="0" smtClean="0"/>
            <a:t>4.6 Приобретение услуг и запасов</a:t>
          </a:r>
          <a:endParaRPr lang="ru-RU" sz="1200" dirty="0"/>
        </a:p>
      </dgm:t>
    </dgm:pt>
    <dgm:pt modelId="{38604977-8555-4A0A-A170-65FF5AA3E0E3}" type="parTrans" cxnId="{09F83C86-4A8F-40B8-B736-50B3E62BFE05}">
      <dgm:prSet/>
      <dgm:spPr/>
      <dgm:t>
        <a:bodyPr/>
        <a:lstStyle/>
        <a:p>
          <a:endParaRPr lang="ru-RU"/>
        </a:p>
      </dgm:t>
    </dgm:pt>
    <dgm:pt modelId="{CB7F8ED0-36FD-473A-AC30-449AF21022D2}" type="sibTrans" cxnId="{09F83C86-4A8F-40B8-B736-50B3E62BFE05}">
      <dgm:prSet/>
      <dgm:spPr/>
      <dgm:t>
        <a:bodyPr/>
        <a:lstStyle/>
        <a:p>
          <a:endParaRPr lang="ru-RU"/>
        </a:p>
      </dgm:t>
    </dgm:pt>
    <dgm:pt modelId="{F81D8827-11DB-466E-A9F2-B5ADDE24A6A4}">
      <dgm:prSet phldrT="[Текст]" custT="1"/>
      <dgm:spPr/>
      <dgm:t>
        <a:bodyPr/>
        <a:lstStyle/>
        <a:p>
          <a:r>
            <a:rPr lang="ru-RU" sz="1200" dirty="0" smtClean="0"/>
            <a:t>4.7 Обслуживание заказчиков</a:t>
          </a:r>
          <a:endParaRPr lang="ru-RU" sz="1200" dirty="0"/>
        </a:p>
      </dgm:t>
    </dgm:pt>
    <dgm:pt modelId="{8C9210CB-098D-4A9D-AD0B-F13E7E09ACC6}" type="parTrans" cxnId="{8A3E3710-86A5-4597-A42F-B6F95467F972}">
      <dgm:prSet/>
      <dgm:spPr/>
      <dgm:t>
        <a:bodyPr/>
        <a:lstStyle/>
        <a:p>
          <a:endParaRPr lang="ru-RU"/>
        </a:p>
      </dgm:t>
    </dgm:pt>
    <dgm:pt modelId="{8C7EF537-BE29-4DEC-9810-DE4EDC2BD0E6}" type="sibTrans" cxnId="{8A3E3710-86A5-4597-A42F-B6F95467F972}">
      <dgm:prSet/>
      <dgm:spPr/>
      <dgm:t>
        <a:bodyPr/>
        <a:lstStyle/>
        <a:p>
          <a:endParaRPr lang="ru-RU"/>
        </a:p>
      </dgm:t>
    </dgm:pt>
    <dgm:pt modelId="{FC55DE94-FF42-4A41-BAE0-6461F2687725}">
      <dgm:prSet phldrT="[Текст]" custT="1"/>
      <dgm:spPr/>
      <dgm:t>
        <a:bodyPr/>
        <a:lstStyle/>
        <a:p>
          <a:r>
            <a:rPr lang="ru-RU" sz="1200" dirty="0" smtClean="0"/>
            <a:t>4.8. Претензии</a:t>
          </a:r>
          <a:endParaRPr lang="ru-RU" sz="1200" dirty="0"/>
        </a:p>
      </dgm:t>
    </dgm:pt>
    <dgm:pt modelId="{1E689325-2833-44DC-AEC4-B332E734548E}" type="parTrans" cxnId="{E4FCB7CA-403D-4130-B788-FF6D9DC5381E}">
      <dgm:prSet/>
      <dgm:spPr/>
      <dgm:t>
        <a:bodyPr/>
        <a:lstStyle/>
        <a:p>
          <a:endParaRPr lang="ru-RU"/>
        </a:p>
      </dgm:t>
    </dgm:pt>
    <dgm:pt modelId="{CAA3D0DA-62EE-407F-B10C-1D52ECA07E92}" type="sibTrans" cxnId="{E4FCB7CA-403D-4130-B788-FF6D9DC5381E}">
      <dgm:prSet/>
      <dgm:spPr/>
      <dgm:t>
        <a:bodyPr/>
        <a:lstStyle/>
        <a:p>
          <a:endParaRPr lang="ru-RU"/>
        </a:p>
      </dgm:t>
    </dgm:pt>
    <dgm:pt modelId="{C782E7FC-D57A-4CBA-912A-C482E353BCCA}">
      <dgm:prSet phldrT="[Текст]" custT="1"/>
      <dgm:spPr/>
      <dgm:t>
        <a:bodyPr/>
        <a:lstStyle/>
        <a:p>
          <a:r>
            <a:rPr lang="ru-RU" sz="1200" dirty="0" smtClean="0"/>
            <a:t>4.9 Управление работами по испытаниям</a:t>
          </a:r>
          <a:endParaRPr lang="ru-RU" sz="1200" dirty="0"/>
        </a:p>
      </dgm:t>
    </dgm:pt>
    <dgm:pt modelId="{7734E60D-E16C-49E8-A483-AC8EFD60689D}" type="parTrans" cxnId="{57131CE1-3082-40D1-AB8C-E0C89B61F761}">
      <dgm:prSet/>
      <dgm:spPr/>
      <dgm:t>
        <a:bodyPr/>
        <a:lstStyle/>
        <a:p>
          <a:endParaRPr lang="ru-RU"/>
        </a:p>
      </dgm:t>
    </dgm:pt>
    <dgm:pt modelId="{60D41062-7F93-4E11-BB26-C3D7717513F4}" type="sibTrans" cxnId="{57131CE1-3082-40D1-AB8C-E0C89B61F761}">
      <dgm:prSet/>
      <dgm:spPr/>
      <dgm:t>
        <a:bodyPr/>
        <a:lstStyle/>
        <a:p>
          <a:endParaRPr lang="ru-RU"/>
        </a:p>
      </dgm:t>
    </dgm:pt>
    <dgm:pt modelId="{BF2636C8-9E5F-44E1-A81C-390C53AF35EA}">
      <dgm:prSet phldrT="[Текст]" custT="1"/>
      <dgm:spPr/>
      <dgm:t>
        <a:bodyPr/>
        <a:lstStyle/>
        <a:p>
          <a:r>
            <a:rPr lang="ru-RU" sz="1200" dirty="0" smtClean="0"/>
            <a:t>4.10 Улучшение</a:t>
          </a:r>
          <a:endParaRPr lang="ru-RU" sz="1200" dirty="0"/>
        </a:p>
      </dgm:t>
    </dgm:pt>
    <dgm:pt modelId="{A50982FE-8025-4CC5-8FBB-454A16097D48}" type="parTrans" cxnId="{30BB2FE4-4C98-49FD-82B7-8AFE03FEE29E}">
      <dgm:prSet/>
      <dgm:spPr/>
      <dgm:t>
        <a:bodyPr/>
        <a:lstStyle/>
        <a:p>
          <a:endParaRPr lang="ru-RU"/>
        </a:p>
      </dgm:t>
    </dgm:pt>
    <dgm:pt modelId="{11676783-1348-4BD2-899F-690127873EBC}" type="sibTrans" cxnId="{30BB2FE4-4C98-49FD-82B7-8AFE03FEE29E}">
      <dgm:prSet/>
      <dgm:spPr/>
      <dgm:t>
        <a:bodyPr/>
        <a:lstStyle/>
        <a:p>
          <a:endParaRPr lang="ru-RU"/>
        </a:p>
      </dgm:t>
    </dgm:pt>
    <dgm:pt modelId="{96136CF8-46AA-4581-BAE1-F2189BFB375E}">
      <dgm:prSet phldrT="[Текст]" custT="1"/>
      <dgm:spPr/>
      <dgm:t>
        <a:bodyPr/>
        <a:lstStyle/>
        <a:p>
          <a:r>
            <a:rPr lang="ru-RU" sz="1200" dirty="0" smtClean="0"/>
            <a:t>4.11-4.12 Корректирующие и предупреждающие действия</a:t>
          </a:r>
          <a:endParaRPr lang="ru-RU" sz="1200" dirty="0"/>
        </a:p>
      </dgm:t>
    </dgm:pt>
    <dgm:pt modelId="{D61F882D-4F2B-425A-BE36-05E86BAE9251}" type="parTrans" cxnId="{3FC85015-BF18-4835-8940-A3F064A168C9}">
      <dgm:prSet/>
      <dgm:spPr/>
      <dgm:t>
        <a:bodyPr/>
        <a:lstStyle/>
        <a:p>
          <a:endParaRPr lang="ru-RU"/>
        </a:p>
      </dgm:t>
    </dgm:pt>
    <dgm:pt modelId="{C80D7BB7-559B-4B79-B8BD-6723C2CE6F07}" type="sibTrans" cxnId="{3FC85015-BF18-4835-8940-A3F064A168C9}">
      <dgm:prSet/>
      <dgm:spPr/>
      <dgm:t>
        <a:bodyPr/>
        <a:lstStyle/>
        <a:p>
          <a:endParaRPr lang="ru-RU"/>
        </a:p>
      </dgm:t>
    </dgm:pt>
    <dgm:pt modelId="{645DE98F-B18C-4C5A-A053-474BA7938961}">
      <dgm:prSet phldrT="[Текст]" custT="1"/>
      <dgm:spPr/>
      <dgm:t>
        <a:bodyPr/>
        <a:lstStyle/>
        <a:p>
          <a:r>
            <a:rPr lang="ru-RU" sz="1200" smtClean="0"/>
            <a:t>4.13Управление </a:t>
          </a:r>
          <a:r>
            <a:rPr lang="ru-RU" sz="1200" dirty="0" smtClean="0"/>
            <a:t>записями</a:t>
          </a:r>
          <a:endParaRPr lang="ru-RU" sz="1200" dirty="0"/>
        </a:p>
      </dgm:t>
    </dgm:pt>
    <dgm:pt modelId="{4BE1A460-D5FB-4B93-86E7-00EAEBB13AE9}" type="parTrans" cxnId="{534377A9-7CCA-4C9B-ACF5-AEB48CBF4300}">
      <dgm:prSet/>
      <dgm:spPr/>
      <dgm:t>
        <a:bodyPr/>
        <a:lstStyle/>
        <a:p>
          <a:endParaRPr lang="ru-RU"/>
        </a:p>
      </dgm:t>
    </dgm:pt>
    <dgm:pt modelId="{26014BF8-5D1B-4DC1-A423-4FB74487C3DF}" type="sibTrans" cxnId="{534377A9-7CCA-4C9B-ACF5-AEB48CBF4300}">
      <dgm:prSet/>
      <dgm:spPr/>
      <dgm:t>
        <a:bodyPr/>
        <a:lstStyle/>
        <a:p>
          <a:endParaRPr lang="ru-RU"/>
        </a:p>
      </dgm:t>
    </dgm:pt>
    <dgm:pt modelId="{94DE3ABF-12C1-4B79-A1E5-7ADDBB3A77F5}">
      <dgm:prSet phldrT="[Текст]" custT="1"/>
      <dgm:spPr/>
      <dgm:t>
        <a:bodyPr/>
        <a:lstStyle/>
        <a:p>
          <a:r>
            <a:rPr lang="ru-RU" sz="1200" dirty="0" smtClean="0"/>
            <a:t>4.14 Внутренние проверки</a:t>
          </a:r>
          <a:endParaRPr lang="ru-RU" sz="1200" dirty="0"/>
        </a:p>
      </dgm:t>
    </dgm:pt>
    <dgm:pt modelId="{2629A505-21DB-4759-A103-FE91C2506A83}" type="parTrans" cxnId="{2D66EF91-74AF-4076-B2CC-6C256622972D}">
      <dgm:prSet/>
      <dgm:spPr/>
      <dgm:t>
        <a:bodyPr/>
        <a:lstStyle/>
        <a:p>
          <a:endParaRPr lang="ru-RU"/>
        </a:p>
      </dgm:t>
    </dgm:pt>
    <dgm:pt modelId="{AE1B5394-FFAD-4E18-B1B3-280C7247AEE8}" type="sibTrans" cxnId="{2D66EF91-74AF-4076-B2CC-6C256622972D}">
      <dgm:prSet/>
      <dgm:spPr/>
      <dgm:t>
        <a:bodyPr/>
        <a:lstStyle/>
        <a:p>
          <a:endParaRPr lang="ru-RU"/>
        </a:p>
      </dgm:t>
    </dgm:pt>
    <dgm:pt modelId="{8A5C598F-90D8-45FA-B518-531DB19BBD1A}">
      <dgm:prSet phldrT="[Текст]" custT="1"/>
      <dgm:spPr/>
      <dgm:t>
        <a:bodyPr/>
        <a:lstStyle/>
        <a:p>
          <a:r>
            <a:rPr lang="ru-RU" sz="1200" dirty="0" smtClean="0"/>
            <a:t>4.15 Анализ со стороны руководства</a:t>
          </a:r>
          <a:endParaRPr lang="ru-RU" sz="1200" dirty="0"/>
        </a:p>
      </dgm:t>
    </dgm:pt>
    <dgm:pt modelId="{9D1D7775-FE93-4BF6-97D9-985B7CC96F78}" type="parTrans" cxnId="{D374D2F8-7176-439E-96C8-51C991AFD143}">
      <dgm:prSet/>
      <dgm:spPr/>
      <dgm:t>
        <a:bodyPr/>
        <a:lstStyle/>
        <a:p>
          <a:endParaRPr lang="ru-RU"/>
        </a:p>
      </dgm:t>
    </dgm:pt>
    <dgm:pt modelId="{054700D4-B99A-476B-BA30-25F3D5E019AE}" type="sibTrans" cxnId="{D374D2F8-7176-439E-96C8-51C991AFD143}">
      <dgm:prSet/>
      <dgm:spPr/>
      <dgm:t>
        <a:bodyPr/>
        <a:lstStyle/>
        <a:p>
          <a:endParaRPr lang="ru-RU"/>
        </a:p>
      </dgm:t>
    </dgm:pt>
    <dgm:pt modelId="{5E5DE642-46F1-4B57-957E-C588D1155EAB}">
      <dgm:prSet phldrT="[Текст]" custT="1"/>
      <dgm:spPr/>
      <dgm:t>
        <a:bodyPr/>
        <a:lstStyle/>
        <a:p>
          <a:r>
            <a:rPr lang="ru-RU" sz="1400" dirty="0" smtClean="0"/>
            <a:t>5.1 Общие положения</a:t>
          </a:r>
          <a:endParaRPr lang="ru-RU" sz="1400" dirty="0"/>
        </a:p>
      </dgm:t>
    </dgm:pt>
    <dgm:pt modelId="{B2323451-8303-407E-BC89-AA6E537526A3}" type="parTrans" cxnId="{83593AFB-BA73-43EB-BF05-685B00276ACC}">
      <dgm:prSet/>
      <dgm:spPr/>
      <dgm:t>
        <a:bodyPr/>
        <a:lstStyle/>
        <a:p>
          <a:endParaRPr lang="ru-RU"/>
        </a:p>
      </dgm:t>
    </dgm:pt>
    <dgm:pt modelId="{D2805B56-0D0A-42C7-833A-D6AD080D33DA}" type="sibTrans" cxnId="{83593AFB-BA73-43EB-BF05-685B00276ACC}">
      <dgm:prSet/>
      <dgm:spPr/>
      <dgm:t>
        <a:bodyPr/>
        <a:lstStyle/>
        <a:p>
          <a:endParaRPr lang="ru-RU"/>
        </a:p>
      </dgm:t>
    </dgm:pt>
    <dgm:pt modelId="{015E0A9B-D26C-4469-AE7D-174FF030D3B8}">
      <dgm:prSet phldrT="[Текст]" custT="1"/>
      <dgm:spPr/>
      <dgm:t>
        <a:bodyPr/>
        <a:lstStyle/>
        <a:p>
          <a:r>
            <a:rPr lang="ru-RU" sz="1400" dirty="0" smtClean="0"/>
            <a:t>5.2 Персонал</a:t>
          </a:r>
          <a:endParaRPr lang="ru-RU" sz="1400" dirty="0"/>
        </a:p>
      </dgm:t>
    </dgm:pt>
    <dgm:pt modelId="{C2AB1E0B-49EB-4824-BAFC-489284BDB871}" type="parTrans" cxnId="{BEE89A45-CA89-4754-8800-43D2F76A226F}">
      <dgm:prSet/>
      <dgm:spPr/>
      <dgm:t>
        <a:bodyPr/>
        <a:lstStyle/>
        <a:p>
          <a:endParaRPr lang="ru-RU"/>
        </a:p>
      </dgm:t>
    </dgm:pt>
    <dgm:pt modelId="{9C280A71-AB4A-49E6-951F-1721AF3ECBA8}" type="sibTrans" cxnId="{BEE89A45-CA89-4754-8800-43D2F76A226F}">
      <dgm:prSet/>
      <dgm:spPr/>
      <dgm:t>
        <a:bodyPr/>
        <a:lstStyle/>
        <a:p>
          <a:endParaRPr lang="ru-RU"/>
        </a:p>
      </dgm:t>
    </dgm:pt>
    <dgm:pt modelId="{472B3CC1-17AC-4F18-87E9-66AC5BA8153D}">
      <dgm:prSet phldrT="[Текст]" custT="1"/>
      <dgm:spPr/>
      <dgm:t>
        <a:bodyPr/>
        <a:lstStyle/>
        <a:p>
          <a:r>
            <a:rPr lang="ru-RU" sz="1400" dirty="0" smtClean="0"/>
            <a:t>5.3 Помещения и условия окружающей среды</a:t>
          </a:r>
          <a:endParaRPr lang="ru-RU" sz="1400" dirty="0"/>
        </a:p>
      </dgm:t>
    </dgm:pt>
    <dgm:pt modelId="{4B61A876-860E-470A-AAA8-B7874D589509}" type="parTrans" cxnId="{55E452AF-0721-403C-BAD3-CE5D0CFBA65C}">
      <dgm:prSet/>
      <dgm:spPr/>
      <dgm:t>
        <a:bodyPr/>
        <a:lstStyle/>
        <a:p>
          <a:endParaRPr lang="ru-RU"/>
        </a:p>
      </dgm:t>
    </dgm:pt>
    <dgm:pt modelId="{1CC3A570-5CD1-49E4-B337-7F3D8631932B}" type="sibTrans" cxnId="{55E452AF-0721-403C-BAD3-CE5D0CFBA65C}">
      <dgm:prSet/>
      <dgm:spPr/>
      <dgm:t>
        <a:bodyPr/>
        <a:lstStyle/>
        <a:p>
          <a:endParaRPr lang="ru-RU"/>
        </a:p>
      </dgm:t>
    </dgm:pt>
    <dgm:pt modelId="{BB3E138A-7168-40B3-A96F-99181DE15218}">
      <dgm:prSet phldrT="[Текст]" custT="1"/>
      <dgm:spPr/>
      <dgm:t>
        <a:bodyPr/>
        <a:lstStyle/>
        <a:p>
          <a:r>
            <a:rPr lang="ru-RU" sz="1400" dirty="0" smtClean="0"/>
            <a:t>5.4. Методы испытания и оценка их пригодности</a:t>
          </a:r>
          <a:endParaRPr lang="ru-RU" sz="1400" dirty="0"/>
        </a:p>
      </dgm:t>
    </dgm:pt>
    <dgm:pt modelId="{F10B120B-66A8-48E2-8986-AF89EB901A40}" type="parTrans" cxnId="{A0344743-9A40-4AA9-B74B-3A1A79CDE7BF}">
      <dgm:prSet/>
      <dgm:spPr/>
      <dgm:t>
        <a:bodyPr/>
        <a:lstStyle/>
        <a:p>
          <a:endParaRPr lang="ru-RU"/>
        </a:p>
      </dgm:t>
    </dgm:pt>
    <dgm:pt modelId="{C2798F8A-EA3E-4416-B482-63F1E552F1E9}" type="sibTrans" cxnId="{A0344743-9A40-4AA9-B74B-3A1A79CDE7BF}">
      <dgm:prSet/>
      <dgm:spPr/>
      <dgm:t>
        <a:bodyPr/>
        <a:lstStyle/>
        <a:p>
          <a:endParaRPr lang="ru-RU"/>
        </a:p>
      </dgm:t>
    </dgm:pt>
    <dgm:pt modelId="{8F01CC27-04C4-43E8-8866-F3722EB72B1C}">
      <dgm:prSet phldrT="[Текст]" custT="1"/>
      <dgm:spPr/>
      <dgm:t>
        <a:bodyPr/>
        <a:lstStyle/>
        <a:p>
          <a:r>
            <a:rPr lang="ru-RU" sz="1400" dirty="0" smtClean="0"/>
            <a:t>5.5 Оборудование</a:t>
          </a:r>
          <a:endParaRPr lang="ru-RU" sz="1400" dirty="0"/>
        </a:p>
      </dgm:t>
    </dgm:pt>
    <dgm:pt modelId="{44F6E080-EE5D-49A8-ABA1-E6A10C31D808}" type="parTrans" cxnId="{9F073ADD-BD70-4C1D-B9D7-104147B86D8C}">
      <dgm:prSet/>
      <dgm:spPr/>
      <dgm:t>
        <a:bodyPr/>
        <a:lstStyle/>
        <a:p>
          <a:endParaRPr lang="ru-RU"/>
        </a:p>
      </dgm:t>
    </dgm:pt>
    <dgm:pt modelId="{4F53D6B1-1BA4-46B3-BAC3-50346E359810}" type="sibTrans" cxnId="{9F073ADD-BD70-4C1D-B9D7-104147B86D8C}">
      <dgm:prSet/>
      <dgm:spPr/>
      <dgm:t>
        <a:bodyPr/>
        <a:lstStyle/>
        <a:p>
          <a:endParaRPr lang="ru-RU"/>
        </a:p>
      </dgm:t>
    </dgm:pt>
    <dgm:pt modelId="{CBB04EF6-C7D4-44CF-8059-D0E963AF0B59}">
      <dgm:prSet phldrT="[Текст]" custT="1"/>
      <dgm:spPr/>
      <dgm:t>
        <a:bodyPr/>
        <a:lstStyle/>
        <a:p>
          <a:r>
            <a:rPr lang="ru-RU" sz="1400" dirty="0" smtClean="0"/>
            <a:t>5.6 </a:t>
          </a:r>
          <a:r>
            <a:rPr lang="ru-RU" sz="1400" dirty="0" err="1" smtClean="0"/>
            <a:t>Прослеживаемость</a:t>
          </a:r>
          <a:r>
            <a:rPr lang="ru-RU" sz="1400" dirty="0" smtClean="0"/>
            <a:t> измерений</a:t>
          </a:r>
          <a:endParaRPr lang="ru-RU" sz="1400" dirty="0"/>
        </a:p>
      </dgm:t>
    </dgm:pt>
    <dgm:pt modelId="{ED11E63F-7F6C-4839-9EDF-DD20D43279C4}" type="parTrans" cxnId="{9426EF6A-1A7B-4A89-AF5B-AB2326C5CADE}">
      <dgm:prSet/>
      <dgm:spPr/>
      <dgm:t>
        <a:bodyPr/>
        <a:lstStyle/>
        <a:p>
          <a:endParaRPr lang="ru-RU"/>
        </a:p>
      </dgm:t>
    </dgm:pt>
    <dgm:pt modelId="{13EB54AE-1931-490B-800E-ED9FC3FA898B}" type="sibTrans" cxnId="{9426EF6A-1A7B-4A89-AF5B-AB2326C5CADE}">
      <dgm:prSet/>
      <dgm:spPr/>
      <dgm:t>
        <a:bodyPr/>
        <a:lstStyle/>
        <a:p>
          <a:endParaRPr lang="ru-RU"/>
        </a:p>
      </dgm:t>
    </dgm:pt>
    <dgm:pt modelId="{F6E9D726-FF4E-4B86-B625-5695C001BD42}">
      <dgm:prSet phldrT="[Текст]" custT="1"/>
      <dgm:spPr/>
      <dgm:t>
        <a:bodyPr/>
        <a:lstStyle/>
        <a:p>
          <a:r>
            <a:rPr lang="ru-RU" sz="1400" dirty="0" smtClean="0"/>
            <a:t>5.7 Отбор образцов</a:t>
          </a:r>
          <a:endParaRPr lang="ru-RU" sz="1400" dirty="0"/>
        </a:p>
      </dgm:t>
    </dgm:pt>
    <dgm:pt modelId="{4087B60E-7F94-4AE3-8CF2-6D26A4DFF2C5}" type="parTrans" cxnId="{80A9783F-51A6-47E0-A5D4-FC75F15223BE}">
      <dgm:prSet/>
      <dgm:spPr/>
      <dgm:t>
        <a:bodyPr/>
        <a:lstStyle/>
        <a:p>
          <a:endParaRPr lang="ru-RU"/>
        </a:p>
      </dgm:t>
    </dgm:pt>
    <dgm:pt modelId="{F9541670-778C-4022-A9AA-E655C5D5AD5C}" type="sibTrans" cxnId="{80A9783F-51A6-47E0-A5D4-FC75F15223BE}">
      <dgm:prSet/>
      <dgm:spPr/>
      <dgm:t>
        <a:bodyPr/>
        <a:lstStyle/>
        <a:p>
          <a:endParaRPr lang="ru-RU"/>
        </a:p>
      </dgm:t>
    </dgm:pt>
    <dgm:pt modelId="{7830BCC1-10D0-4E90-AFCC-627FF175F152}">
      <dgm:prSet phldrT="[Текст]" custT="1"/>
      <dgm:spPr/>
      <dgm:t>
        <a:bodyPr/>
        <a:lstStyle/>
        <a:p>
          <a:r>
            <a:rPr lang="ru-RU" sz="1400" dirty="0" smtClean="0"/>
            <a:t>5.8 Обращение с объектами испытаний</a:t>
          </a:r>
          <a:endParaRPr lang="ru-RU" sz="1400" dirty="0"/>
        </a:p>
      </dgm:t>
    </dgm:pt>
    <dgm:pt modelId="{29FF913A-6931-496C-AEC3-5B1449A85E71}" type="parTrans" cxnId="{466EBF03-5E31-49B1-858A-01864A80F732}">
      <dgm:prSet/>
      <dgm:spPr/>
      <dgm:t>
        <a:bodyPr/>
        <a:lstStyle/>
        <a:p>
          <a:endParaRPr lang="ru-RU"/>
        </a:p>
      </dgm:t>
    </dgm:pt>
    <dgm:pt modelId="{7F7F8AAC-08CA-4307-ABBB-9D548CAF651A}" type="sibTrans" cxnId="{466EBF03-5E31-49B1-858A-01864A80F732}">
      <dgm:prSet/>
      <dgm:spPr/>
      <dgm:t>
        <a:bodyPr/>
        <a:lstStyle/>
        <a:p>
          <a:endParaRPr lang="ru-RU"/>
        </a:p>
      </dgm:t>
    </dgm:pt>
    <dgm:pt modelId="{5277748A-4930-4759-A79D-7E0772FB810C}">
      <dgm:prSet phldrT="[Текст]" custT="1"/>
      <dgm:spPr/>
      <dgm:t>
        <a:bodyPr/>
        <a:lstStyle/>
        <a:p>
          <a:r>
            <a:rPr lang="ru-RU" sz="1400" dirty="0" smtClean="0"/>
            <a:t>5.9 Обеспечение качества результатов испытаний</a:t>
          </a:r>
          <a:endParaRPr lang="ru-RU" sz="1400" dirty="0"/>
        </a:p>
      </dgm:t>
    </dgm:pt>
    <dgm:pt modelId="{0B3DC8ED-3FD4-41E4-ADC5-D905E10A0250}" type="parTrans" cxnId="{FC485784-8186-4D14-85AC-79DC3543BCC0}">
      <dgm:prSet/>
      <dgm:spPr/>
      <dgm:t>
        <a:bodyPr/>
        <a:lstStyle/>
        <a:p>
          <a:endParaRPr lang="ru-RU"/>
        </a:p>
      </dgm:t>
    </dgm:pt>
    <dgm:pt modelId="{16C309BD-F778-41B6-9ECD-1F19D41FB654}" type="sibTrans" cxnId="{FC485784-8186-4D14-85AC-79DC3543BCC0}">
      <dgm:prSet/>
      <dgm:spPr/>
      <dgm:t>
        <a:bodyPr/>
        <a:lstStyle/>
        <a:p>
          <a:endParaRPr lang="ru-RU"/>
        </a:p>
      </dgm:t>
    </dgm:pt>
    <dgm:pt modelId="{7632D7AA-A6B2-45C6-A9E5-C1FB72E61BEE}">
      <dgm:prSet phldrT="[Текст]" custT="1"/>
      <dgm:spPr/>
      <dgm:t>
        <a:bodyPr/>
        <a:lstStyle/>
        <a:p>
          <a:r>
            <a:rPr lang="ru-RU" sz="1400" dirty="0" smtClean="0"/>
            <a:t>5.10 Отчетность о результатах</a:t>
          </a:r>
          <a:endParaRPr lang="ru-RU" sz="1400" dirty="0"/>
        </a:p>
      </dgm:t>
    </dgm:pt>
    <dgm:pt modelId="{71A99CC3-175D-4546-972E-1656D650B861}" type="parTrans" cxnId="{D1B9A595-7AFE-4017-B2E2-2FCFABD9706C}">
      <dgm:prSet/>
      <dgm:spPr/>
      <dgm:t>
        <a:bodyPr/>
        <a:lstStyle/>
        <a:p>
          <a:endParaRPr lang="ru-RU"/>
        </a:p>
      </dgm:t>
    </dgm:pt>
    <dgm:pt modelId="{944A20E8-5A31-4486-9132-CBFA4E3B6E6A}" type="sibTrans" cxnId="{D1B9A595-7AFE-4017-B2E2-2FCFABD9706C}">
      <dgm:prSet/>
      <dgm:spPr/>
      <dgm:t>
        <a:bodyPr/>
        <a:lstStyle/>
        <a:p>
          <a:endParaRPr lang="ru-RU"/>
        </a:p>
      </dgm:t>
    </dgm:pt>
    <dgm:pt modelId="{1F409391-7617-416F-9EA4-7B60CBA2C2CB}" type="pres">
      <dgm:prSet presAssocID="{3390449C-D791-4482-B88E-76C2CBD34000}" presName="diagram" presStyleCnt="0">
        <dgm:presLayoutVars>
          <dgm:chPref val="1"/>
          <dgm:dir/>
          <dgm:animOne val="branch"/>
          <dgm:animLvl val="lvl"/>
          <dgm:resizeHandles/>
        </dgm:presLayoutVars>
      </dgm:prSet>
      <dgm:spPr/>
      <dgm:t>
        <a:bodyPr/>
        <a:lstStyle/>
        <a:p>
          <a:endParaRPr lang="ru-RU"/>
        </a:p>
      </dgm:t>
    </dgm:pt>
    <dgm:pt modelId="{D6B29206-64BF-4B53-88D4-916DC0D8C119}" type="pres">
      <dgm:prSet presAssocID="{0A1CEEF0-4831-483F-907F-BE419587461D}" presName="root" presStyleCnt="0"/>
      <dgm:spPr/>
    </dgm:pt>
    <dgm:pt modelId="{BF2AE282-8B7A-4356-B474-099921D97367}" type="pres">
      <dgm:prSet presAssocID="{0A1CEEF0-4831-483F-907F-BE419587461D}" presName="rootComposite" presStyleCnt="0"/>
      <dgm:spPr/>
    </dgm:pt>
    <dgm:pt modelId="{C4480FCE-9015-42F9-9E4D-896FF649F5A2}" type="pres">
      <dgm:prSet presAssocID="{0A1CEEF0-4831-483F-907F-BE419587461D}" presName="rootText" presStyleLbl="node1" presStyleIdx="0" presStyleCnt="2" custScaleX="646815" custLinFactNeighborX="-7047" custLinFactNeighborY="-1173"/>
      <dgm:spPr/>
      <dgm:t>
        <a:bodyPr/>
        <a:lstStyle/>
        <a:p>
          <a:endParaRPr lang="ru-RU"/>
        </a:p>
      </dgm:t>
    </dgm:pt>
    <dgm:pt modelId="{E6862146-1276-4583-8AE2-313FEA5D836B}" type="pres">
      <dgm:prSet presAssocID="{0A1CEEF0-4831-483F-907F-BE419587461D}" presName="rootConnector" presStyleLbl="node1" presStyleIdx="0" presStyleCnt="2"/>
      <dgm:spPr/>
      <dgm:t>
        <a:bodyPr/>
        <a:lstStyle/>
        <a:p>
          <a:endParaRPr lang="ru-RU"/>
        </a:p>
      </dgm:t>
    </dgm:pt>
    <dgm:pt modelId="{879A6404-00B6-4249-9D0B-DF8E025BEF7E}" type="pres">
      <dgm:prSet presAssocID="{0A1CEEF0-4831-483F-907F-BE419587461D}" presName="childShape" presStyleCnt="0"/>
      <dgm:spPr/>
    </dgm:pt>
    <dgm:pt modelId="{94B4300F-C8E9-4090-BBA7-2379B4337461}" type="pres">
      <dgm:prSet presAssocID="{22AD8FB9-FC63-4A9D-B924-3FB9816A5159}" presName="Name13" presStyleLbl="parChTrans1D2" presStyleIdx="0" presStyleCnt="24"/>
      <dgm:spPr/>
      <dgm:t>
        <a:bodyPr/>
        <a:lstStyle/>
        <a:p>
          <a:endParaRPr lang="ru-RU"/>
        </a:p>
      </dgm:t>
    </dgm:pt>
    <dgm:pt modelId="{97008141-1007-47CE-A1EB-D052722AF902}" type="pres">
      <dgm:prSet presAssocID="{77D75F8E-6F05-4F5C-8990-AC17ACBFA958}" presName="childText" presStyleLbl="bgAcc1" presStyleIdx="0" presStyleCnt="24" custScaleX="579483">
        <dgm:presLayoutVars>
          <dgm:bulletEnabled val="1"/>
        </dgm:presLayoutVars>
      </dgm:prSet>
      <dgm:spPr/>
      <dgm:t>
        <a:bodyPr/>
        <a:lstStyle/>
        <a:p>
          <a:endParaRPr lang="ru-RU"/>
        </a:p>
      </dgm:t>
    </dgm:pt>
    <dgm:pt modelId="{8D576E24-0C17-471C-A94B-62158FCF4B92}" type="pres">
      <dgm:prSet presAssocID="{7DE349AA-7397-431B-BE89-CE9E6193FD38}" presName="Name13" presStyleLbl="parChTrans1D2" presStyleIdx="1" presStyleCnt="24"/>
      <dgm:spPr/>
      <dgm:t>
        <a:bodyPr/>
        <a:lstStyle/>
        <a:p>
          <a:endParaRPr lang="ru-RU"/>
        </a:p>
      </dgm:t>
    </dgm:pt>
    <dgm:pt modelId="{C153F367-2078-403A-AE0E-9667EB3509AB}" type="pres">
      <dgm:prSet presAssocID="{FC81CE5D-2328-4410-94DD-DB5396ECB829}" presName="childText" presStyleLbl="bgAcc1" presStyleIdx="1" presStyleCnt="24" custScaleX="579483">
        <dgm:presLayoutVars>
          <dgm:bulletEnabled val="1"/>
        </dgm:presLayoutVars>
      </dgm:prSet>
      <dgm:spPr/>
      <dgm:t>
        <a:bodyPr/>
        <a:lstStyle/>
        <a:p>
          <a:endParaRPr lang="ru-RU"/>
        </a:p>
      </dgm:t>
    </dgm:pt>
    <dgm:pt modelId="{D89EC2F8-4509-41AA-BF22-50E4A63E2987}" type="pres">
      <dgm:prSet presAssocID="{ADC36323-92DD-44F0-9501-9C0FA3C40B0D}" presName="Name13" presStyleLbl="parChTrans1D2" presStyleIdx="2" presStyleCnt="24"/>
      <dgm:spPr/>
      <dgm:t>
        <a:bodyPr/>
        <a:lstStyle/>
        <a:p>
          <a:endParaRPr lang="ru-RU"/>
        </a:p>
      </dgm:t>
    </dgm:pt>
    <dgm:pt modelId="{DA8883A7-C29A-418B-84AB-8E8DEF15DCA3}" type="pres">
      <dgm:prSet presAssocID="{661246B7-E997-4013-B3AC-DAFB35B55C81}" presName="childText" presStyleLbl="bgAcc1" presStyleIdx="2" presStyleCnt="24" custScaleX="579483">
        <dgm:presLayoutVars>
          <dgm:bulletEnabled val="1"/>
        </dgm:presLayoutVars>
      </dgm:prSet>
      <dgm:spPr/>
      <dgm:t>
        <a:bodyPr/>
        <a:lstStyle/>
        <a:p>
          <a:endParaRPr lang="ru-RU"/>
        </a:p>
      </dgm:t>
    </dgm:pt>
    <dgm:pt modelId="{9DE98BBA-4237-4782-91C1-F33B17AC7C19}" type="pres">
      <dgm:prSet presAssocID="{92D10464-F91C-49BA-A439-E4243AA0DAE5}" presName="Name13" presStyleLbl="parChTrans1D2" presStyleIdx="3" presStyleCnt="24"/>
      <dgm:spPr/>
      <dgm:t>
        <a:bodyPr/>
        <a:lstStyle/>
        <a:p>
          <a:endParaRPr lang="ru-RU"/>
        </a:p>
      </dgm:t>
    </dgm:pt>
    <dgm:pt modelId="{96135883-AC7C-4162-BCFC-DBAF237737D9}" type="pres">
      <dgm:prSet presAssocID="{81933FDB-295F-4421-897A-2AC14CF66988}" presName="childText" presStyleLbl="bgAcc1" presStyleIdx="3" presStyleCnt="24" custScaleX="579483">
        <dgm:presLayoutVars>
          <dgm:bulletEnabled val="1"/>
        </dgm:presLayoutVars>
      </dgm:prSet>
      <dgm:spPr/>
      <dgm:t>
        <a:bodyPr/>
        <a:lstStyle/>
        <a:p>
          <a:endParaRPr lang="ru-RU"/>
        </a:p>
      </dgm:t>
    </dgm:pt>
    <dgm:pt modelId="{8948A4BE-3F41-44CA-A6F2-66A0C728A09D}" type="pres">
      <dgm:prSet presAssocID="{E7F4F710-5F4B-4ACA-9EE0-21822C66DF56}" presName="Name13" presStyleLbl="parChTrans1D2" presStyleIdx="4" presStyleCnt="24"/>
      <dgm:spPr/>
      <dgm:t>
        <a:bodyPr/>
        <a:lstStyle/>
        <a:p>
          <a:endParaRPr lang="ru-RU"/>
        </a:p>
      </dgm:t>
    </dgm:pt>
    <dgm:pt modelId="{98D27EF7-9CB4-4CE6-8B97-A99ACA8B1156}" type="pres">
      <dgm:prSet presAssocID="{5A854239-CDF3-40DD-9D52-C511854B2431}" presName="childText" presStyleLbl="bgAcc1" presStyleIdx="4" presStyleCnt="24" custScaleX="579483">
        <dgm:presLayoutVars>
          <dgm:bulletEnabled val="1"/>
        </dgm:presLayoutVars>
      </dgm:prSet>
      <dgm:spPr/>
      <dgm:t>
        <a:bodyPr/>
        <a:lstStyle/>
        <a:p>
          <a:endParaRPr lang="ru-RU"/>
        </a:p>
      </dgm:t>
    </dgm:pt>
    <dgm:pt modelId="{A54A8B74-AE9D-4235-A005-D8459268C24A}" type="pres">
      <dgm:prSet presAssocID="{38604977-8555-4A0A-A170-65FF5AA3E0E3}" presName="Name13" presStyleLbl="parChTrans1D2" presStyleIdx="5" presStyleCnt="24"/>
      <dgm:spPr/>
      <dgm:t>
        <a:bodyPr/>
        <a:lstStyle/>
        <a:p>
          <a:endParaRPr lang="ru-RU"/>
        </a:p>
      </dgm:t>
    </dgm:pt>
    <dgm:pt modelId="{8A57427B-330B-4C25-86EB-203F0F7F3207}" type="pres">
      <dgm:prSet presAssocID="{F7A53A99-AA47-42EB-9E3E-BD315DF4AF48}" presName="childText" presStyleLbl="bgAcc1" presStyleIdx="5" presStyleCnt="24" custScaleX="579483">
        <dgm:presLayoutVars>
          <dgm:bulletEnabled val="1"/>
        </dgm:presLayoutVars>
      </dgm:prSet>
      <dgm:spPr/>
      <dgm:t>
        <a:bodyPr/>
        <a:lstStyle/>
        <a:p>
          <a:endParaRPr lang="ru-RU"/>
        </a:p>
      </dgm:t>
    </dgm:pt>
    <dgm:pt modelId="{E5ADBB88-7BE2-463C-80E3-7C3D3B717F3F}" type="pres">
      <dgm:prSet presAssocID="{8C9210CB-098D-4A9D-AD0B-F13E7E09ACC6}" presName="Name13" presStyleLbl="parChTrans1D2" presStyleIdx="6" presStyleCnt="24"/>
      <dgm:spPr/>
      <dgm:t>
        <a:bodyPr/>
        <a:lstStyle/>
        <a:p>
          <a:endParaRPr lang="ru-RU"/>
        </a:p>
      </dgm:t>
    </dgm:pt>
    <dgm:pt modelId="{26A233DA-D933-47C4-BCE6-33CBA1176AC3}" type="pres">
      <dgm:prSet presAssocID="{F81D8827-11DB-466E-A9F2-B5ADDE24A6A4}" presName="childText" presStyleLbl="bgAcc1" presStyleIdx="6" presStyleCnt="24" custScaleX="579483">
        <dgm:presLayoutVars>
          <dgm:bulletEnabled val="1"/>
        </dgm:presLayoutVars>
      </dgm:prSet>
      <dgm:spPr/>
      <dgm:t>
        <a:bodyPr/>
        <a:lstStyle/>
        <a:p>
          <a:endParaRPr lang="ru-RU"/>
        </a:p>
      </dgm:t>
    </dgm:pt>
    <dgm:pt modelId="{8F12A012-3B66-4C73-95AA-02759FBE83DD}" type="pres">
      <dgm:prSet presAssocID="{1E689325-2833-44DC-AEC4-B332E734548E}" presName="Name13" presStyleLbl="parChTrans1D2" presStyleIdx="7" presStyleCnt="24"/>
      <dgm:spPr/>
      <dgm:t>
        <a:bodyPr/>
        <a:lstStyle/>
        <a:p>
          <a:endParaRPr lang="ru-RU"/>
        </a:p>
      </dgm:t>
    </dgm:pt>
    <dgm:pt modelId="{EE5A08A4-2E24-4D78-8F1A-374A0E8E69CC}" type="pres">
      <dgm:prSet presAssocID="{FC55DE94-FF42-4A41-BAE0-6461F2687725}" presName="childText" presStyleLbl="bgAcc1" presStyleIdx="7" presStyleCnt="24" custScaleX="579483">
        <dgm:presLayoutVars>
          <dgm:bulletEnabled val="1"/>
        </dgm:presLayoutVars>
      </dgm:prSet>
      <dgm:spPr/>
      <dgm:t>
        <a:bodyPr/>
        <a:lstStyle/>
        <a:p>
          <a:endParaRPr lang="ru-RU"/>
        </a:p>
      </dgm:t>
    </dgm:pt>
    <dgm:pt modelId="{532FB071-04A2-475D-9478-71281357C9FA}" type="pres">
      <dgm:prSet presAssocID="{7734E60D-E16C-49E8-A483-AC8EFD60689D}" presName="Name13" presStyleLbl="parChTrans1D2" presStyleIdx="8" presStyleCnt="24"/>
      <dgm:spPr/>
      <dgm:t>
        <a:bodyPr/>
        <a:lstStyle/>
        <a:p>
          <a:endParaRPr lang="ru-RU"/>
        </a:p>
      </dgm:t>
    </dgm:pt>
    <dgm:pt modelId="{D422F424-8DF5-4F7F-A035-4B66A69AF855}" type="pres">
      <dgm:prSet presAssocID="{C782E7FC-D57A-4CBA-912A-C482E353BCCA}" presName="childText" presStyleLbl="bgAcc1" presStyleIdx="8" presStyleCnt="24" custScaleX="579483" custLinFactNeighborX="8658" custLinFactNeighborY="-1534">
        <dgm:presLayoutVars>
          <dgm:bulletEnabled val="1"/>
        </dgm:presLayoutVars>
      </dgm:prSet>
      <dgm:spPr/>
      <dgm:t>
        <a:bodyPr/>
        <a:lstStyle/>
        <a:p>
          <a:endParaRPr lang="ru-RU"/>
        </a:p>
      </dgm:t>
    </dgm:pt>
    <dgm:pt modelId="{041B3B54-2667-4B0F-B2FC-F54AD25EA4C0}" type="pres">
      <dgm:prSet presAssocID="{A50982FE-8025-4CC5-8FBB-454A16097D48}" presName="Name13" presStyleLbl="parChTrans1D2" presStyleIdx="9" presStyleCnt="24"/>
      <dgm:spPr/>
      <dgm:t>
        <a:bodyPr/>
        <a:lstStyle/>
        <a:p>
          <a:endParaRPr lang="ru-RU"/>
        </a:p>
      </dgm:t>
    </dgm:pt>
    <dgm:pt modelId="{8BC3B394-4F61-4802-837C-F2717C20767D}" type="pres">
      <dgm:prSet presAssocID="{BF2636C8-9E5F-44E1-A81C-390C53AF35EA}" presName="childText" presStyleLbl="bgAcc1" presStyleIdx="9" presStyleCnt="24" custScaleX="579483">
        <dgm:presLayoutVars>
          <dgm:bulletEnabled val="1"/>
        </dgm:presLayoutVars>
      </dgm:prSet>
      <dgm:spPr/>
      <dgm:t>
        <a:bodyPr/>
        <a:lstStyle/>
        <a:p>
          <a:endParaRPr lang="ru-RU"/>
        </a:p>
      </dgm:t>
    </dgm:pt>
    <dgm:pt modelId="{EB40BB3A-1185-4F4B-B0A2-46B1327ECE8B}" type="pres">
      <dgm:prSet presAssocID="{D61F882D-4F2B-425A-BE36-05E86BAE9251}" presName="Name13" presStyleLbl="parChTrans1D2" presStyleIdx="10" presStyleCnt="24"/>
      <dgm:spPr/>
      <dgm:t>
        <a:bodyPr/>
        <a:lstStyle/>
        <a:p>
          <a:endParaRPr lang="ru-RU"/>
        </a:p>
      </dgm:t>
    </dgm:pt>
    <dgm:pt modelId="{B9A219BB-E712-492B-8E0D-9DAD3CBA9608}" type="pres">
      <dgm:prSet presAssocID="{96136CF8-46AA-4581-BAE1-F2189BFB375E}" presName="childText" presStyleLbl="bgAcc1" presStyleIdx="10" presStyleCnt="24" custScaleX="579483">
        <dgm:presLayoutVars>
          <dgm:bulletEnabled val="1"/>
        </dgm:presLayoutVars>
      </dgm:prSet>
      <dgm:spPr/>
      <dgm:t>
        <a:bodyPr/>
        <a:lstStyle/>
        <a:p>
          <a:endParaRPr lang="ru-RU"/>
        </a:p>
      </dgm:t>
    </dgm:pt>
    <dgm:pt modelId="{5AB27D76-A16C-4838-A056-60277B079C65}" type="pres">
      <dgm:prSet presAssocID="{4BE1A460-D5FB-4B93-86E7-00EAEBB13AE9}" presName="Name13" presStyleLbl="parChTrans1D2" presStyleIdx="11" presStyleCnt="24"/>
      <dgm:spPr/>
      <dgm:t>
        <a:bodyPr/>
        <a:lstStyle/>
        <a:p>
          <a:endParaRPr lang="ru-RU"/>
        </a:p>
      </dgm:t>
    </dgm:pt>
    <dgm:pt modelId="{D9917943-EDA2-48AE-AB7D-30885349CA65}" type="pres">
      <dgm:prSet presAssocID="{645DE98F-B18C-4C5A-A053-474BA7938961}" presName="childText" presStyleLbl="bgAcc1" presStyleIdx="11" presStyleCnt="24" custScaleX="579483">
        <dgm:presLayoutVars>
          <dgm:bulletEnabled val="1"/>
        </dgm:presLayoutVars>
      </dgm:prSet>
      <dgm:spPr/>
      <dgm:t>
        <a:bodyPr/>
        <a:lstStyle/>
        <a:p>
          <a:endParaRPr lang="ru-RU"/>
        </a:p>
      </dgm:t>
    </dgm:pt>
    <dgm:pt modelId="{2B45A7DE-AB9F-4146-A586-5A5F02854659}" type="pres">
      <dgm:prSet presAssocID="{2629A505-21DB-4759-A103-FE91C2506A83}" presName="Name13" presStyleLbl="parChTrans1D2" presStyleIdx="12" presStyleCnt="24"/>
      <dgm:spPr/>
      <dgm:t>
        <a:bodyPr/>
        <a:lstStyle/>
        <a:p>
          <a:endParaRPr lang="ru-RU"/>
        </a:p>
      </dgm:t>
    </dgm:pt>
    <dgm:pt modelId="{C016588F-0C12-4CCC-AEFE-C05D1D7F43CD}" type="pres">
      <dgm:prSet presAssocID="{94DE3ABF-12C1-4B79-A1E5-7ADDBB3A77F5}" presName="childText" presStyleLbl="bgAcc1" presStyleIdx="12" presStyleCnt="24" custScaleX="579483">
        <dgm:presLayoutVars>
          <dgm:bulletEnabled val="1"/>
        </dgm:presLayoutVars>
      </dgm:prSet>
      <dgm:spPr/>
      <dgm:t>
        <a:bodyPr/>
        <a:lstStyle/>
        <a:p>
          <a:endParaRPr lang="ru-RU"/>
        </a:p>
      </dgm:t>
    </dgm:pt>
    <dgm:pt modelId="{148E5567-1F71-4AC1-9B7B-6D1009566746}" type="pres">
      <dgm:prSet presAssocID="{9D1D7775-FE93-4BF6-97D9-985B7CC96F78}" presName="Name13" presStyleLbl="parChTrans1D2" presStyleIdx="13" presStyleCnt="24"/>
      <dgm:spPr/>
      <dgm:t>
        <a:bodyPr/>
        <a:lstStyle/>
        <a:p>
          <a:endParaRPr lang="ru-RU"/>
        </a:p>
      </dgm:t>
    </dgm:pt>
    <dgm:pt modelId="{5DAF78CF-4E1B-4407-98FC-213A0E652D6E}" type="pres">
      <dgm:prSet presAssocID="{8A5C598F-90D8-45FA-B518-531DB19BBD1A}" presName="childText" presStyleLbl="bgAcc1" presStyleIdx="13" presStyleCnt="24" custScaleX="579483">
        <dgm:presLayoutVars>
          <dgm:bulletEnabled val="1"/>
        </dgm:presLayoutVars>
      </dgm:prSet>
      <dgm:spPr/>
      <dgm:t>
        <a:bodyPr/>
        <a:lstStyle/>
        <a:p>
          <a:endParaRPr lang="ru-RU"/>
        </a:p>
      </dgm:t>
    </dgm:pt>
    <dgm:pt modelId="{AB58201F-1994-4001-BE9B-0E3B41DFD4CE}" type="pres">
      <dgm:prSet presAssocID="{90A5F183-1F7C-4F10-8129-CF2CA1E9044A}" presName="root" presStyleCnt="0"/>
      <dgm:spPr/>
    </dgm:pt>
    <dgm:pt modelId="{B2B5C419-05B4-485F-A6DC-5B412057F835}" type="pres">
      <dgm:prSet presAssocID="{90A5F183-1F7C-4F10-8129-CF2CA1E9044A}" presName="rootComposite" presStyleCnt="0"/>
      <dgm:spPr/>
    </dgm:pt>
    <dgm:pt modelId="{FAE93ED0-2D5C-4AAF-B624-0EE59F6342B4}" type="pres">
      <dgm:prSet presAssocID="{90A5F183-1F7C-4F10-8129-CF2CA1E9044A}" presName="rootText" presStyleLbl="node1" presStyleIdx="1" presStyleCnt="2" custScaleX="606109"/>
      <dgm:spPr/>
      <dgm:t>
        <a:bodyPr/>
        <a:lstStyle/>
        <a:p>
          <a:endParaRPr lang="ru-RU"/>
        </a:p>
      </dgm:t>
    </dgm:pt>
    <dgm:pt modelId="{278DEF00-AE9F-4668-8703-A05731E74D07}" type="pres">
      <dgm:prSet presAssocID="{90A5F183-1F7C-4F10-8129-CF2CA1E9044A}" presName="rootConnector" presStyleLbl="node1" presStyleIdx="1" presStyleCnt="2"/>
      <dgm:spPr/>
      <dgm:t>
        <a:bodyPr/>
        <a:lstStyle/>
        <a:p>
          <a:endParaRPr lang="ru-RU"/>
        </a:p>
      </dgm:t>
    </dgm:pt>
    <dgm:pt modelId="{0D61217F-EDF2-4380-A0F3-518C85F6D530}" type="pres">
      <dgm:prSet presAssocID="{90A5F183-1F7C-4F10-8129-CF2CA1E9044A}" presName="childShape" presStyleCnt="0"/>
      <dgm:spPr/>
    </dgm:pt>
    <dgm:pt modelId="{32D61FB2-D101-43D8-8715-DF638E0562E5}" type="pres">
      <dgm:prSet presAssocID="{B2323451-8303-407E-BC89-AA6E537526A3}" presName="Name13" presStyleLbl="parChTrans1D2" presStyleIdx="14" presStyleCnt="24"/>
      <dgm:spPr/>
      <dgm:t>
        <a:bodyPr/>
        <a:lstStyle/>
        <a:p>
          <a:endParaRPr lang="ru-RU"/>
        </a:p>
      </dgm:t>
    </dgm:pt>
    <dgm:pt modelId="{45799FFC-40B7-4097-85D5-8AE0250673D8}" type="pres">
      <dgm:prSet presAssocID="{5E5DE642-46F1-4B57-957E-C588D1155EAB}" presName="childText" presStyleLbl="bgAcc1" presStyleIdx="14" presStyleCnt="24" custScaleX="672531">
        <dgm:presLayoutVars>
          <dgm:bulletEnabled val="1"/>
        </dgm:presLayoutVars>
      </dgm:prSet>
      <dgm:spPr/>
      <dgm:t>
        <a:bodyPr/>
        <a:lstStyle/>
        <a:p>
          <a:endParaRPr lang="ru-RU"/>
        </a:p>
      </dgm:t>
    </dgm:pt>
    <dgm:pt modelId="{B90380B7-F99E-449B-AE4B-48955D0E79BE}" type="pres">
      <dgm:prSet presAssocID="{C2AB1E0B-49EB-4824-BAFC-489284BDB871}" presName="Name13" presStyleLbl="parChTrans1D2" presStyleIdx="15" presStyleCnt="24"/>
      <dgm:spPr/>
      <dgm:t>
        <a:bodyPr/>
        <a:lstStyle/>
        <a:p>
          <a:endParaRPr lang="ru-RU"/>
        </a:p>
      </dgm:t>
    </dgm:pt>
    <dgm:pt modelId="{6F6CCD6F-3089-4765-8517-5281A20B5C27}" type="pres">
      <dgm:prSet presAssocID="{015E0A9B-D26C-4469-AE7D-174FF030D3B8}" presName="childText" presStyleLbl="bgAcc1" presStyleIdx="15" presStyleCnt="24" custScaleX="672531">
        <dgm:presLayoutVars>
          <dgm:bulletEnabled val="1"/>
        </dgm:presLayoutVars>
      </dgm:prSet>
      <dgm:spPr/>
      <dgm:t>
        <a:bodyPr/>
        <a:lstStyle/>
        <a:p>
          <a:endParaRPr lang="ru-RU"/>
        </a:p>
      </dgm:t>
    </dgm:pt>
    <dgm:pt modelId="{3A665115-2A08-4F13-BF5E-6B48A335FF1C}" type="pres">
      <dgm:prSet presAssocID="{4B61A876-860E-470A-AAA8-B7874D589509}" presName="Name13" presStyleLbl="parChTrans1D2" presStyleIdx="16" presStyleCnt="24"/>
      <dgm:spPr/>
      <dgm:t>
        <a:bodyPr/>
        <a:lstStyle/>
        <a:p>
          <a:endParaRPr lang="ru-RU"/>
        </a:p>
      </dgm:t>
    </dgm:pt>
    <dgm:pt modelId="{16107B0D-D53E-4B5B-AC64-DCAE18E74A67}" type="pres">
      <dgm:prSet presAssocID="{472B3CC1-17AC-4F18-87E9-66AC5BA8153D}" presName="childText" presStyleLbl="bgAcc1" presStyleIdx="16" presStyleCnt="24" custScaleX="672531" custScaleY="162035">
        <dgm:presLayoutVars>
          <dgm:bulletEnabled val="1"/>
        </dgm:presLayoutVars>
      </dgm:prSet>
      <dgm:spPr/>
      <dgm:t>
        <a:bodyPr/>
        <a:lstStyle/>
        <a:p>
          <a:endParaRPr lang="ru-RU"/>
        </a:p>
      </dgm:t>
    </dgm:pt>
    <dgm:pt modelId="{67ED02F1-67F6-4F18-9CF3-B79410467869}" type="pres">
      <dgm:prSet presAssocID="{F10B120B-66A8-48E2-8986-AF89EB901A40}" presName="Name13" presStyleLbl="parChTrans1D2" presStyleIdx="17" presStyleCnt="24"/>
      <dgm:spPr/>
      <dgm:t>
        <a:bodyPr/>
        <a:lstStyle/>
        <a:p>
          <a:endParaRPr lang="ru-RU"/>
        </a:p>
      </dgm:t>
    </dgm:pt>
    <dgm:pt modelId="{7C1DAEEF-D375-481D-9727-00364BE931E3}" type="pres">
      <dgm:prSet presAssocID="{BB3E138A-7168-40B3-A96F-99181DE15218}" presName="childText" presStyleLbl="bgAcc1" presStyleIdx="17" presStyleCnt="24" custScaleX="672531" custScaleY="140793">
        <dgm:presLayoutVars>
          <dgm:bulletEnabled val="1"/>
        </dgm:presLayoutVars>
      </dgm:prSet>
      <dgm:spPr/>
      <dgm:t>
        <a:bodyPr/>
        <a:lstStyle/>
        <a:p>
          <a:endParaRPr lang="ru-RU"/>
        </a:p>
      </dgm:t>
    </dgm:pt>
    <dgm:pt modelId="{F4E62BC3-FEAC-49B6-BF04-E27F481DBFAD}" type="pres">
      <dgm:prSet presAssocID="{44F6E080-EE5D-49A8-ABA1-E6A10C31D808}" presName="Name13" presStyleLbl="parChTrans1D2" presStyleIdx="18" presStyleCnt="24"/>
      <dgm:spPr/>
      <dgm:t>
        <a:bodyPr/>
        <a:lstStyle/>
        <a:p>
          <a:endParaRPr lang="ru-RU"/>
        </a:p>
      </dgm:t>
    </dgm:pt>
    <dgm:pt modelId="{7F295D5C-874C-4BF4-B083-32174856A1C3}" type="pres">
      <dgm:prSet presAssocID="{8F01CC27-04C4-43E8-8866-F3722EB72B1C}" presName="childText" presStyleLbl="bgAcc1" presStyleIdx="18" presStyleCnt="24" custScaleX="672531" custScaleY="117931">
        <dgm:presLayoutVars>
          <dgm:bulletEnabled val="1"/>
        </dgm:presLayoutVars>
      </dgm:prSet>
      <dgm:spPr/>
      <dgm:t>
        <a:bodyPr/>
        <a:lstStyle/>
        <a:p>
          <a:endParaRPr lang="ru-RU"/>
        </a:p>
      </dgm:t>
    </dgm:pt>
    <dgm:pt modelId="{59087AEF-C6D4-4166-B0F3-1AC3BF027415}" type="pres">
      <dgm:prSet presAssocID="{ED11E63F-7F6C-4839-9EDF-DD20D43279C4}" presName="Name13" presStyleLbl="parChTrans1D2" presStyleIdx="19" presStyleCnt="24"/>
      <dgm:spPr/>
      <dgm:t>
        <a:bodyPr/>
        <a:lstStyle/>
        <a:p>
          <a:endParaRPr lang="ru-RU"/>
        </a:p>
      </dgm:t>
    </dgm:pt>
    <dgm:pt modelId="{B642AA1D-1DB7-4C99-97D5-5909E0088EC3}" type="pres">
      <dgm:prSet presAssocID="{CBB04EF6-C7D4-44CF-8059-D0E963AF0B59}" presName="childText" presStyleLbl="bgAcc1" presStyleIdx="19" presStyleCnt="24" custScaleX="672531">
        <dgm:presLayoutVars>
          <dgm:bulletEnabled val="1"/>
        </dgm:presLayoutVars>
      </dgm:prSet>
      <dgm:spPr/>
      <dgm:t>
        <a:bodyPr/>
        <a:lstStyle/>
        <a:p>
          <a:endParaRPr lang="ru-RU"/>
        </a:p>
      </dgm:t>
    </dgm:pt>
    <dgm:pt modelId="{1441E8B2-E497-4343-9707-4A672D4D9393}" type="pres">
      <dgm:prSet presAssocID="{4087B60E-7F94-4AE3-8CF2-6D26A4DFF2C5}" presName="Name13" presStyleLbl="parChTrans1D2" presStyleIdx="20" presStyleCnt="24"/>
      <dgm:spPr/>
      <dgm:t>
        <a:bodyPr/>
        <a:lstStyle/>
        <a:p>
          <a:endParaRPr lang="ru-RU"/>
        </a:p>
      </dgm:t>
    </dgm:pt>
    <dgm:pt modelId="{35C8580C-533A-45C9-BEBA-49BA285B6A70}" type="pres">
      <dgm:prSet presAssocID="{F6E9D726-FF4E-4B86-B625-5695C001BD42}" presName="childText" presStyleLbl="bgAcc1" presStyleIdx="20" presStyleCnt="24" custScaleX="672531">
        <dgm:presLayoutVars>
          <dgm:bulletEnabled val="1"/>
        </dgm:presLayoutVars>
      </dgm:prSet>
      <dgm:spPr/>
      <dgm:t>
        <a:bodyPr/>
        <a:lstStyle/>
        <a:p>
          <a:endParaRPr lang="ru-RU"/>
        </a:p>
      </dgm:t>
    </dgm:pt>
    <dgm:pt modelId="{599970C9-755B-4193-95C2-F9D3B37414E9}" type="pres">
      <dgm:prSet presAssocID="{29FF913A-6931-496C-AEC3-5B1449A85E71}" presName="Name13" presStyleLbl="parChTrans1D2" presStyleIdx="21" presStyleCnt="24"/>
      <dgm:spPr/>
      <dgm:t>
        <a:bodyPr/>
        <a:lstStyle/>
        <a:p>
          <a:endParaRPr lang="ru-RU"/>
        </a:p>
      </dgm:t>
    </dgm:pt>
    <dgm:pt modelId="{DCF928DF-09BD-4032-8B0B-5AA7A5AF89CA}" type="pres">
      <dgm:prSet presAssocID="{7830BCC1-10D0-4E90-AFCC-627FF175F152}" presName="childText" presStyleLbl="bgAcc1" presStyleIdx="21" presStyleCnt="24" custScaleX="672531">
        <dgm:presLayoutVars>
          <dgm:bulletEnabled val="1"/>
        </dgm:presLayoutVars>
      </dgm:prSet>
      <dgm:spPr/>
      <dgm:t>
        <a:bodyPr/>
        <a:lstStyle/>
        <a:p>
          <a:endParaRPr lang="ru-RU"/>
        </a:p>
      </dgm:t>
    </dgm:pt>
    <dgm:pt modelId="{C58B2C29-9C5A-4B37-8A74-000FD4224BEA}" type="pres">
      <dgm:prSet presAssocID="{0B3DC8ED-3FD4-41E4-ADC5-D905E10A0250}" presName="Name13" presStyleLbl="parChTrans1D2" presStyleIdx="22" presStyleCnt="24"/>
      <dgm:spPr/>
      <dgm:t>
        <a:bodyPr/>
        <a:lstStyle/>
        <a:p>
          <a:endParaRPr lang="ru-RU"/>
        </a:p>
      </dgm:t>
    </dgm:pt>
    <dgm:pt modelId="{8923D66D-C449-46F0-9200-E1565A8519C3}" type="pres">
      <dgm:prSet presAssocID="{5277748A-4930-4759-A79D-7E0772FB810C}" presName="childText" presStyleLbl="bgAcc1" presStyleIdx="22" presStyleCnt="24" custScaleX="672531" custScaleY="184655">
        <dgm:presLayoutVars>
          <dgm:bulletEnabled val="1"/>
        </dgm:presLayoutVars>
      </dgm:prSet>
      <dgm:spPr/>
      <dgm:t>
        <a:bodyPr/>
        <a:lstStyle/>
        <a:p>
          <a:endParaRPr lang="ru-RU"/>
        </a:p>
      </dgm:t>
    </dgm:pt>
    <dgm:pt modelId="{C982087E-FEAA-4A8C-A25C-ED5A8BA848B0}" type="pres">
      <dgm:prSet presAssocID="{71A99CC3-175D-4546-972E-1656D650B861}" presName="Name13" presStyleLbl="parChTrans1D2" presStyleIdx="23" presStyleCnt="24"/>
      <dgm:spPr/>
      <dgm:t>
        <a:bodyPr/>
        <a:lstStyle/>
        <a:p>
          <a:endParaRPr lang="ru-RU"/>
        </a:p>
      </dgm:t>
    </dgm:pt>
    <dgm:pt modelId="{A8ED257B-50EE-4469-9394-D4C1115D24B7}" type="pres">
      <dgm:prSet presAssocID="{7632D7AA-A6B2-45C6-A9E5-C1FB72E61BEE}" presName="childText" presStyleLbl="bgAcc1" presStyleIdx="23" presStyleCnt="24" custScaleX="672531">
        <dgm:presLayoutVars>
          <dgm:bulletEnabled val="1"/>
        </dgm:presLayoutVars>
      </dgm:prSet>
      <dgm:spPr/>
      <dgm:t>
        <a:bodyPr/>
        <a:lstStyle/>
        <a:p>
          <a:endParaRPr lang="ru-RU"/>
        </a:p>
      </dgm:t>
    </dgm:pt>
  </dgm:ptLst>
  <dgm:cxnLst>
    <dgm:cxn modelId="{071DE1D8-9DB6-4720-BB06-0AC72DDAFBD4}" type="presOf" srcId="{A50982FE-8025-4CC5-8FBB-454A16097D48}" destId="{041B3B54-2667-4B0F-B2FC-F54AD25EA4C0}" srcOrd="0" destOrd="0" presId="urn:microsoft.com/office/officeart/2005/8/layout/hierarchy3"/>
    <dgm:cxn modelId="{6597E400-53DF-4FC8-8219-8D7BBB9DEEB4}" type="presOf" srcId="{1E689325-2833-44DC-AEC4-B332E734548E}" destId="{8F12A012-3B66-4C73-95AA-02759FBE83DD}" srcOrd="0" destOrd="0" presId="urn:microsoft.com/office/officeart/2005/8/layout/hierarchy3"/>
    <dgm:cxn modelId="{9F073ADD-BD70-4C1D-B9D7-104147B86D8C}" srcId="{90A5F183-1F7C-4F10-8129-CF2CA1E9044A}" destId="{8F01CC27-04C4-43E8-8866-F3722EB72B1C}" srcOrd="4" destOrd="0" parTransId="{44F6E080-EE5D-49A8-ABA1-E6A10C31D808}" sibTransId="{4F53D6B1-1BA4-46B3-BAC3-50346E359810}"/>
    <dgm:cxn modelId="{E4FCB7CA-403D-4130-B788-FF6D9DC5381E}" srcId="{0A1CEEF0-4831-483F-907F-BE419587461D}" destId="{FC55DE94-FF42-4A41-BAE0-6461F2687725}" srcOrd="7" destOrd="0" parTransId="{1E689325-2833-44DC-AEC4-B332E734548E}" sibTransId="{CAA3D0DA-62EE-407F-B10C-1D52ECA07E92}"/>
    <dgm:cxn modelId="{A0344743-9A40-4AA9-B74B-3A1A79CDE7BF}" srcId="{90A5F183-1F7C-4F10-8129-CF2CA1E9044A}" destId="{BB3E138A-7168-40B3-A96F-99181DE15218}" srcOrd="3" destOrd="0" parTransId="{F10B120B-66A8-48E2-8986-AF89EB901A40}" sibTransId="{C2798F8A-EA3E-4416-B482-63F1E552F1E9}"/>
    <dgm:cxn modelId="{DA2063EF-6BC0-4057-AB8C-F1D1C2DBE922}" type="presOf" srcId="{472B3CC1-17AC-4F18-87E9-66AC5BA8153D}" destId="{16107B0D-D53E-4B5B-AC64-DCAE18E74A67}" srcOrd="0" destOrd="0" presId="urn:microsoft.com/office/officeart/2005/8/layout/hierarchy3"/>
    <dgm:cxn modelId="{3FC85015-BF18-4835-8940-A3F064A168C9}" srcId="{0A1CEEF0-4831-483F-907F-BE419587461D}" destId="{96136CF8-46AA-4581-BAE1-F2189BFB375E}" srcOrd="10" destOrd="0" parTransId="{D61F882D-4F2B-425A-BE36-05E86BAE9251}" sibTransId="{C80D7BB7-559B-4B79-B8BD-6723C2CE6F07}"/>
    <dgm:cxn modelId="{2D66EF91-74AF-4076-B2CC-6C256622972D}" srcId="{0A1CEEF0-4831-483F-907F-BE419587461D}" destId="{94DE3ABF-12C1-4B79-A1E5-7ADDBB3A77F5}" srcOrd="12" destOrd="0" parTransId="{2629A505-21DB-4759-A103-FE91C2506A83}" sibTransId="{AE1B5394-FFAD-4E18-B1B3-280C7247AEE8}"/>
    <dgm:cxn modelId="{8A3E3710-86A5-4597-A42F-B6F95467F972}" srcId="{0A1CEEF0-4831-483F-907F-BE419587461D}" destId="{F81D8827-11DB-466E-A9F2-B5ADDE24A6A4}" srcOrd="6" destOrd="0" parTransId="{8C9210CB-098D-4A9D-AD0B-F13E7E09ACC6}" sibTransId="{8C7EF537-BE29-4DEC-9810-DE4EDC2BD0E6}"/>
    <dgm:cxn modelId="{573D35DB-E92C-406A-AFB7-A933D07682E8}" type="presOf" srcId="{22AD8FB9-FC63-4A9D-B924-3FB9816A5159}" destId="{94B4300F-C8E9-4090-BBA7-2379B4337461}" srcOrd="0" destOrd="0" presId="urn:microsoft.com/office/officeart/2005/8/layout/hierarchy3"/>
    <dgm:cxn modelId="{929A9BBC-FB31-45B2-8391-FAD51AB966FB}" type="presOf" srcId="{BB3E138A-7168-40B3-A96F-99181DE15218}" destId="{7C1DAEEF-D375-481D-9727-00364BE931E3}" srcOrd="0" destOrd="0" presId="urn:microsoft.com/office/officeart/2005/8/layout/hierarchy3"/>
    <dgm:cxn modelId="{80A9783F-51A6-47E0-A5D4-FC75F15223BE}" srcId="{90A5F183-1F7C-4F10-8129-CF2CA1E9044A}" destId="{F6E9D726-FF4E-4B86-B625-5695C001BD42}" srcOrd="6" destOrd="0" parTransId="{4087B60E-7F94-4AE3-8CF2-6D26A4DFF2C5}" sibTransId="{F9541670-778C-4022-A9AA-E655C5D5AD5C}"/>
    <dgm:cxn modelId="{98DDBF00-A573-40D3-9178-A7D46FBCE97E}" type="presOf" srcId="{7734E60D-E16C-49E8-A483-AC8EFD60689D}" destId="{532FB071-04A2-475D-9478-71281357C9FA}" srcOrd="0" destOrd="0" presId="urn:microsoft.com/office/officeart/2005/8/layout/hierarchy3"/>
    <dgm:cxn modelId="{9F865222-351B-4E39-BA43-583BF81EBEE9}" type="presOf" srcId="{BF2636C8-9E5F-44E1-A81C-390C53AF35EA}" destId="{8BC3B394-4F61-4802-837C-F2717C20767D}" srcOrd="0" destOrd="0" presId="urn:microsoft.com/office/officeart/2005/8/layout/hierarchy3"/>
    <dgm:cxn modelId="{1DA9B27F-29BF-40F4-AC1A-343975476F0A}" type="presOf" srcId="{FC81CE5D-2328-4410-94DD-DB5396ECB829}" destId="{C153F367-2078-403A-AE0E-9667EB3509AB}" srcOrd="0" destOrd="0" presId="urn:microsoft.com/office/officeart/2005/8/layout/hierarchy3"/>
    <dgm:cxn modelId="{534377A9-7CCA-4C9B-ACF5-AEB48CBF4300}" srcId="{0A1CEEF0-4831-483F-907F-BE419587461D}" destId="{645DE98F-B18C-4C5A-A053-474BA7938961}" srcOrd="11" destOrd="0" parTransId="{4BE1A460-D5FB-4B93-86E7-00EAEBB13AE9}" sibTransId="{26014BF8-5D1B-4DC1-A423-4FB74487C3DF}"/>
    <dgm:cxn modelId="{57131CE1-3082-40D1-AB8C-E0C89B61F761}" srcId="{0A1CEEF0-4831-483F-907F-BE419587461D}" destId="{C782E7FC-D57A-4CBA-912A-C482E353BCCA}" srcOrd="8" destOrd="0" parTransId="{7734E60D-E16C-49E8-A483-AC8EFD60689D}" sibTransId="{60D41062-7F93-4E11-BB26-C3D7717513F4}"/>
    <dgm:cxn modelId="{8FE1C116-BE15-4E36-B0E4-A6DC64C0BF07}" type="presOf" srcId="{44F6E080-EE5D-49A8-ABA1-E6A10C31D808}" destId="{F4E62BC3-FEAC-49B6-BF04-E27F481DBFAD}" srcOrd="0" destOrd="0" presId="urn:microsoft.com/office/officeart/2005/8/layout/hierarchy3"/>
    <dgm:cxn modelId="{D0189179-233D-40A5-8D42-7FEDAC0A2A4B}" type="presOf" srcId="{FC55DE94-FF42-4A41-BAE0-6461F2687725}" destId="{EE5A08A4-2E24-4D78-8F1A-374A0E8E69CC}" srcOrd="0" destOrd="0" presId="urn:microsoft.com/office/officeart/2005/8/layout/hierarchy3"/>
    <dgm:cxn modelId="{C81B7A85-DDB9-47F8-8444-18FC743F11CB}" type="presOf" srcId="{E7F4F710-5F4B-4ACA-9EE0-21822C66DF56}" destId="{8948A4BE-3F41-44CA-A6F2-66A0C728A09D}" srcOrd="0" destOrd="0" presId="urn:microsoft.com/office/officeart/2005/8/layout/hierarchy3"/>
    <dgm:cxn modelId="{9426EF6A-1A7B-4A89-AF5B-AB2326C5CADE}" srcId="{90A5F183-1F7C-4F10-8129-CF2CA1E9044A}" destId="{CBB04EF6-C7D4-44CF-8059-D0E963AF0B59}" srcOrd="5" destOrd="0" parTransId="{ED11E63F-7F6C-4839-9EDF-DD20D43279C4}" sibTransId="{13EB54AE-1931-490B-800E-ED9FC3FA898B}"/>
    <dgm:cxn modelId="{A68C1C9D-95CE-497E-BBEC-2E53D4C4DF94}" type="presOf" srcId="{2629A505-21DB-4759-A103-FE91C2506A83}" destId="{2B45A7DE-AB9F-4146-A586-5A5F02854659}" srcOrd="0" destOrd="0" presId="urn:microsoft.com/office/officeart/2005/8/layout/hierarchy3"/>
    <dgm:cxn modelId="{9CCAAC96-6B6A-4A26-8264-5D6636489080}" type="presOf" srcId="{81933FDB-295F-4421-897A-2AC14CF66988}" destId="{96135883-AC7C-4162-BCFC-DBAF237737D9}" srcOrd="0" destOrd="0" presId="urn:microsoft.com/office/officeart/2005/8/layout/hierarchy3"/>
    <dgm:cxn modelId="{4C689BD1-58A6-40A3-9F06-87959F3A9E3D}" type="presOf" srcId="{0B3DC8ED-3FD4-41E4-ADC5-D905E10A0250}" destId="{C58B2C29-9C5A-4B37-8A74-000FD4224BEA}" srcOrd="0" destOrd="0" presId="urn:microsoft.com/office/officeart/2005/8/layout/hierarchy3"/>
    <dgm:cxn modelId="{055A4FB0-B04D-4A05-977F-DE755B29C8A9}" type="presOf" srcId="{71A99CC3-175D-4546-972E-1656D650B861}" destId="{C982087E-FEAA-4A8C-A25C-ED5A8BA848B0}" srcOrd="0" destOrd="0" presId="urn:microsoft.com/office/officeart/2005/8/layout/hierarchy3"/>
    <dgm:cxn modelId="{479F3A0C-0AC5-482D-8B08-ED592261CBCD}" type="presOf" srcId="{0A1CEEF0-4831-483F-907F-BE419587461D}" destId="{C4480FCE-9015-42F9-9E4D-896FF649F5A2}" srcOrd="0" destOrd="0" presId="urn:microsoft.com/office/officeart/2005/8/layout/hierarchy3"/>
    <dgm:cxn modelId="{725162E3-D8D1-4F48-88B9-B64CF3681C1B}" type="presOf" srcId="{4087B60E-7F94-4AE3-8CF2-6D26A4DFF2C5}" destId="{1441E8B2-E497-4343-9707-4A672D4D9393}" srcOrd="0" destOrd="0" presId="urn:microsoft.com/office/officeart/2005/8/layout/hierarchy3"/>
    <dgm:cxn modelId="{6194D496-01B5-469C-8A47-EEE259138257}" type="presOf" srcId="{C782E7FC-D57A-4CBA-912A-C482E353BCCA}" destId="{D422F424-8DF5-4F7F-A035-4B66A69AF855}" srcOrd="0" destOrd="0" presId="urn:microsoft.com/office/officeart/2005/8/layout/hierarchy3"/>
    <dgm:cxn modelId="{B5CF362F-57C7-4015-9386-0C2F8BFEA7E1}" type="presOf" srcId="{7632D7AA-A6B2-45C6-A9E5-C1FB72E61BEE}" destId="{A8ED257B-50EE-4469-9394-D4C1115D24B7}" srcOrd="0" destOrd="0" presId="urn:microsoft.com/office/officeart/2005/8/layout/hierarchy3"/>
    <dgm:cxn modelId="{83593AFB-BA73-43EB-BF05-685B00276ACC}" srcId="{90A5F183-1F7C-4F10-8129-CF2CA1E9044A}" destId="{5E5DE642-46F1-4B57-957E-C588D1155EAB}" srcOrd="0" destOrd="0" parTransId="{B2323451-8303-407E-BC89-AA6E537526A3}" sibTransId="{D2805B56-0D0A-42C7-833A-D6AD080D33DA}"/>
    <dgm:cxn modelId="{362A6091-3607-435C-B7C3-0A342F1691AA}" type="presOf" srcId="{C2AB1E0B-49EB-4824-BAFC-489284BDB871}" destId="{B90380B7-F99E-449B-AE4B-48955D0E79BE}" srcOrd="0" destOrd="0" presId="urn:microsoft.com/office/officeart/2005/8/layout/hierarchy3"/>
    <dgm:cxn modelId="{90CE2435-052B-4B96-8DAC-164B4369CCDA}" type="presOf" srcId="{3390449C-D791-4482-B88E-76C2CBD34000}" destId="{1F409391-7617-416F-9EA4-7B60CBA2C2CB}" srcOrd="0" destOrd="0" presId="urn:microsoft.com/office/officeart/2005/8/layout/hierarchy3"/>
    <dgm:cxn modelId="{55E452AF-0721-403C-BAD3-CE5D0CFBA65C}" srcId="{90A5F183-1F7C-4F10-8129-CF2CA1E9044A}" destId="{472B3CC1-17AC-4F18-87E9-66AC5BA8153D}" srcOrd="2" destOrd="0" parTransId="{4B61A876-860E-470A-AAA8-B7874D589509}" sibTransId="{1CC3A570-5CD1-49E4-B337-7F3D8631932B}"/>
    <dgm:cxn modelId="{26B11FFB-B148-4836-931A-DB994DF2EF28}" type="presOf" srcId="{0A1CEEF0-4831-483F-907F-BE419587461D}" destId="{E6862146-1276-4583-8AE2-313FEA5D836B}" srcOrd="1" destOrd="0" presId="urn:microsoft.com/office/officeart/2005/8/layout/hierarchy3"/>
    <dgm:cxn modelId="{09F83C86-4A8F-40B8-B736-50B3E62BFE05}" srcId="{0A1CEEF0-4831-483F-907F-BE419587461D}" destId="{F7A53A99-AA47-42EB-9E3E-BD315DF4AF48}" srcOrd="5" destOrd="0" parTransId="{38604977-8555-4A0A-A170-65FF5AA3E0E3}" sibTransId="{CB7F8ED0-36FD-473A-AC30-449AF21022D2}"/>
    <dgm:cxn modelId="{AC35F6DB-B181-49A9-97C3-9C7D964A7143}" type="presOf" srcId="{38604977-8555-4A0A-A170-65FF5AA3E0E3}" destId="{A54A8B74-AE9D-4235-A005-D8459268C24A}" srcOrd="0" destOrd="0" presId="urn:microsoft.com/office/officeart/2005/8/layout/hierarchy3"/>
    <dgm:cxn modelId="{30BB2FE4-4C98-49FD-82B7-8AFE03FEE29E}" srcId="{0A1CEEF0-4831-483F-907F-BE419587461D}" destId="{BF2636C8-9E5F-44E1-A81C-390C53AF35EA}" srcOrd="9" destOrd="0" parTransId="{A50982FE-8025-4CC5-8FBB-454A16097D48}" sibTransId="{11676783-1348-4BD2-899F-690127873EBC}"/>
    <dgm:cxn modelId="{AF990E2D-0A31-4AE0-A19F-A7C0A426BD24}" type="presOf" srcId="{F81D8827-11DB-466E-A9F2-B5ADDE24A6A4}" destId="{26A233DA-D933-47C4-BCE6-33CBA1176AC3}" srcOrd="0" destOrd="0" presId="urn:microsoft.com/office/officeart/2005/8/layout/hierarchy3"/>
    <dgm:cxn modelId="{C1DFDF02-6521-4438-B7FA-91064BD90826}" type="presOf" srcId="{8A5C598F-90D8-45FA-B518-531DB19BBD1A}" destId="{5DAF78CF-4E1B-4407-98FC-213A0E652D6E}" srcOrd="0" destOrd="0" presId="urn:microsoft.com/office/officeart/2005/8/layout/hierarchy3"/>
    <dgm:cxn modelId="{A5F0C86E-3FB6-4CAA-BCEA-0CA25D1BBD0D}" type="presOf" srcId="{7DE349AA-7397-431B-BE89-CE9E6193FD38}" destId="{8D576E24-0C17-471C-A94B-62158FCF4B92}" srcOrd="0" destOrd="0" presId="urn:microsoft.com/office/officeart/2005/8/layout/hierarchy3"/>
    <dgm:cxn modelId="{0F48710A-5BD7-4BF1-9C6E-866F9641FBE1}" type="presOf" srcId="{8C9210CB-098D-4A9D-AD0B-F13E7E09ACC6}" destId="{E5ADBB88-7BE2-463C-80E3-7C3D3B717F3F}" srcOrd="0" destOrd="0" presId="urn:microsoft.com/office/officeart/2005/8/layout/hierarchy3"/>
    <dgm:cxn modelId="{6D9C823E-67D6-41D5-B673-6A4C55A00C6C}" type="presOf" srcId="{7830BCC1-10D0-4E90-AFCC-627FF175F152}" destId="{DCF928DF-09BD-4032-8B0B-5AA7A5AF89CA}" srcOrd="0" destOrd="0" presId="urn:microsoft.com/office/officeart/2005/8/layout/hierarchy3"/>
    <dgm:cxn modelId="{9EECE2DB-1B88-482F-A659-AFD8A27345AB}" type="presOf" srcId="{90A5F183-1F7C-4F10-8129-CF2CA1E9044A}" destId="{FAE93ED0-2D5C-4AAF-B624-0EE59F6342B4}" srcOrd="0" destOrd="0" presId="urn:microsoft.com/office/officeart/2005/8/layout/hierarchy3"/>
    <dgm:cxn modelId="{EAB05430-91D0-4797-8418-3D0FAA54BE0A}" srcId="{0A1CEEF0-4831-483F-907F-BE419587461D}" destId="{FC81CE5D-2328-4410-94DD-DB5396ECB829}" srcOrd="1" destOrd="0" parTransId="{7DE349AA-7397-431B-BE89-CE9E6193FD38}" sibTransId="{BF153E47-9709-4B07-834B-DD834114B646}"/>
    <dgm:cxn modelId="{57EAA39F-FFA8-4550-91D3-21C1347B5D68}" type="presOf" srcId="{5E5DE642-46F1-4B57-957E-C588D1155EAB}" destId="{45799FFC-40B7-4097-85D5-8AE0250673D8}" srcOrd="0" destOrd="0" presId="urn:microsoft.com/office/officeart/2005/8/layout/hierarchy3"/>
    <dgm:cxn modelId="{778635CE-6620-493F-8B15-5BEA8FA51FF1}" type="presOf" srcId="{015E0A9B-D26C-4469-AE7D-174FF030D3B8}" destId="{6F6CCD6F-3089-4765-8517-5281A20B5C27}" srcOrd="0" destOrd="0" presId="urn:microsoft.com/office/officeart/2005/8/layout/hierarchy3"/>
    <dgm:cxn modelId="{63884F0D-B057-46F3-9890-B6307E82ED1F}" srcId="{3390449C-D791-4482-B88E-76C2CBD34000}" destId="{0A1CEEF0-4831-483F-907F-BE419587461D}" srcOrd="0" destOrd="0" parTransId="{20DEB4AC-4C82-46C0-A0FC-0B69B6817F96}" sibTransId="{538ECFCF-C3C6-4AA8-8259-0D837F23146D}"/>
    <dgm:cxn modelId="{913252B2-8CCC-4889-A08E-BC5AA21E4EBB}" type="presOf" srcId="{94DE3ABF-12C1-4B79-A1E5-7ADDBB3A77F5}" destId="{C016588F-0C12-4CCC-AEFE-C05D1D7F43CD}" srcOrd="0" destOrd="0" presId="urn:microsoft.com/office/officeart/2005/8/layout/hierarchy3"/>
    <dgm:cxn modelId="{8053552E-5043-4A32-9A90-1F382D4890A1}" srcId="{0A1CEEF0-4831-483F-907F-BE419587461D}" destId="{5A854239-CDF3-40DD-9D52-C511854B2431}" srcOrd="4" destOrd="0" parTransId="{E7F4F710-5F4B-4ACA-9EE0-21822C66DF56}" sibTransId="{445CE45E-14B5-47BF-A1F7-0625B1F29743}"/>
    <dgm:cxn modelId="{671CEA1E-DA9D-4FA5-B5B8-48F304136E5F}" type="presOf" srcId="{F7A53A99-AA47-42EB-9E3E-BD315DF4AF48}" destId="{8A57427B-330B-4C25-86EB-203F0F7F3207}" srcOrd="0" destOrd="0" presId="urn:microsoft.com/office/officeart/2005/8/layout/hierarchy3"/>
    <dgm:cxn modelId="{386A67F5-5D8B-47A3-A5A4-B27C0DB27394}" srcId="{0A1CEEF0-4831-483F-907F-BE419587461D}" destId="{81933FDB-295F-4421-897A-2AC14CF66988}" srcOrd="3" destOrd="0" parTransId="{92D10464-F91C-49BA-A439-E4243AA0DAE5}" sibTransId="{51D3DC4E-838A-4B1C-B7BF-CCE5C846ECF9}"/>
    <dgm:cxn modelId="{E60F9EF3-741A-4F9A-BBD4-0DDC10616C1A}" type="presOf" srcId="{F10B120B-66A8-48E2-8986-AF89EB901A40}" destId="{67ED02F1-67F6-4F18-9CF3-B79410467869}" srcOrd="0" destOrd="0" presId="urn:microsoft.com/office/officeart/2005/8/layout/hierarchy3"/>
    <dgm:cxn modelId="{A564C995-B171-488D-A36B-795561A9C605}" type="presOf" srcId="{92D10464-F91C-49BA-A439-E4243AA0DAE5}" destId="{9DE98BBA-4237-4782-91C1-F33B17AC7C19}" srcOrd="0" destOrd="0" presId="urn:microsoft.com/office/officeart/2005/8/layout/hierarchy3"/>
    <dgm:cxn modelId="{5DF87A10-AFA1-485F-AB2E-6A84328E65E6}" type="presOf" srcId="{5277748A-4930-4759-A79D-7E0772FB810C}" destId="{8923D66D-C449-46F0-9200-E1565A8519C3}" srcOrd="0" destOrd="0" presId="urn:microsoft.com/office/officeart/2005/8/layout/hierarchy3"/>
    <dgm:cxn modelId="{CC548E01-2196-44D8-A445-6D234B7F7E75}" type="presOf" srcId="{645DE98F-B18C-4C5A-A053-474BA7938961}" destId="{D9917943-EDA2-48AE-AB7D-30885349CA65}" srcOrd="0" destOrd="0" presId="urn:microsoft.com/office/officeart/2005/8/layout/hierarchy3"/>
    <dgm:cxn modelId="{E9BA85F1-99D8-440F-B219-A233FC196D01}" type="presOf" srcId="{90A5F183-1F7C-4F10-8129-CF2CA1E9044A}" destId="{278DEF00-AE9F-4668-8703-A05731E74D07}" srcOrd="1" destOrd="0" presId="urn:microsoft.com/office/officeart/2005/8/layout/hierarchy3"/>
    <dgm:cxn modelId="{E4F18BFD-3914-43F9-BE7A-0AAA709A809C}" type="presOf" srcId="{96136CF8-46AA-4581-BAE1-F2189BFB375E}" destId="{B9A219BB-E712-492B-8E0D-9DAD3CBA9608}" srcOrd="0" destOrd="0" presId="urn:microsoft.com/office/officeart/2005/8/layout/hierarchy3"/>
    <dgm:cxn modelId="{466EBF03-5E31-49B1-858A-01864A80F732}" srcId="{90A5F183-1F7C-4F10-8129-CF2CA1E9044A}" destId="{7830BCC1-10D0-4E90-AFCC-627FF175F152}" srcOrd="7" destOrd="0" parTransId="{29FF913A-6931-496C-AEC3-5B1449A85E71}" sibTransId="{7F7F8AAC-08CA-4307-ABBB-9D548CAF651A}"/>
    <dgm:cxn modelId="{D374D2F8-7176-439E-96C8-51C991AFD143}" srcId="{0A1CEEF0-4831-483F-907F-BE419587461D}" destId="{8A5C598F-90D8-45FA-B518-531DB19BBD1A}" srcOrd="13" destOrd="0" parTransId="{9D1D7775-FE93-4BF6-97D9-985B7CC96F78}" sibTransId="{054700D4-B99A-476B-BA30-25F3D5E019AE}"/>
    <dgm:cxn modelId="{4DF1E2BC-00F4-4FF8-9B6F-77F19EB8BCD0}" type="presOf" srcId="{4B61A876-860E-470A-AAA8-B7874D589509}" destId="{3A665115-2A08-4F13-BF5E-6B48A335FF1C}" srcOrd="0" destOrd="0" presId="urn:microsoft.com/office/officeart/2005/8/layout/hierarchy3"/>
    <dgm:cxn modelId="{A13AB350-CE56-40EB-A19D-5FF8C4451141}" type="presOf" srcId="{77D75F8E-6F05-4F5C-8990-AC17ACBFA958}" destId="{97008141-1007-47CE-A1EB-D052722AF902}" srcOrd="0" destOrd="0" presId="urn:microsoft.com/office/officeart/2005/8/layout/hierarchy3"/>
    <dgm:cxn modelId="{229320B6-DABD-4F3C-9AEE-5D6D852D9150}" srcId="{0A1CEEF0-4831-483F-907F-BE419587461D}" destId="{661246B7-E997-4013-B3AC-DAFB35B55C81}" srcOrd="2" destOrd="0" parTransId="{ADC36323-92DD-44F0-9501-9C0FA3C40B0D}" sibTransId="{710120D9-BB8A-4FB3-86D2-CAD6E9ECF968}"/>
    <dgm:cxn modelId="{85DD3F97-5B63-43C0-B867-DDD8229AA415}" type="presOf" srcId="{29FF913A-6931-496C-AEC3-5B1449A85E71}" destId="{599970C9-755B-4193-95C2-F9D3B37414E9}" srcOrd="0" destOrd="0" presId="urn:microsoft.com/office/officeart/2005/8/layout/hierarchy3"/>
    <dgm:cxn modelId="{826C9584-E9EF-4CC3-BC4C-B04B3D9EB025}" type="presOf" srcId="{CBB04EF6-C7D4-44CF-8059-D0E963AF0B59}" destId="{B642AA1D-1DB7-4C99-97D5-5909E0088EC3}" srcOrd="0" destOrd="0" presId="urn:microsoft.com/office/officeart/2005/8/layout/hierarchy3"/>
    <dgm:cxn modelId="{30A56FF6-0E15-4F0E-B11C-CD9A26E47CAF}" type="presOf" srcId="{4BE1A460-D5FB-4B93-86E7-00EAEBB13AE9}" destId="{5AB27D76-A16C-4838-A056-60277B079C65}" srcOrd="0" destOrd="0" presId="urn:microsoft.com/office/officeart/2005/8/layout/hierarchy3"/>
    <dgm:cxn modelId="{FAAEA927-2811-440B-81FD-31FF984EF2EB}" type="presOf" srcId="{B2323451-8303-407E-BC89-AA6E537526A3}" destId="{32D61FB2-D101-43D8-8715-DF638E0562E5}" srcOrd="0" destOrd="0" presId="urn:microsoft.com/office/officeart/2005/8/layout/hierarchy3"/>
    <dgm:cxn modelId="{FC485784-8186-4D14-85AC-79DC3543BCC0}" srcId="{90A5F183-1F7C-4F10-8129-CF2CA1E9044A}" destId="{5277748A-4930-4759-A79D-7E0772FB810C}" srcOrd="8" destOrd="0" parTransId="{0B3DC8ED-3FD4-41E4-ADC5-D905E10A0250}" sibTransId="{16C309BD-F778-41B6-9ECD-1F19D41FB654}"/>
    <dgm:cxn modelId="{97368395-82C5-4256-A977-6900E2E02EC4}" type="presOf" srcId="{661246B7-E997-4013-B3AC-DAFB35B55C81}" destId="{DA8883A7-C29A-418B-84AB-8E8DEF15DCA3}" srcOrd="0" destOrd="0" presId="urn:microsoft.com/office/officeart/2005/8/layout/hierarchy3"/>
    <dgm:cxn modelId="{D7CF657B-5B5E-43F9-A8CE-349A5CB0D22E}" srcId="{0A1CEEF0-4831-483F-907F-BE419587461D}" destId="{77D75F8E-6F05-4F5C-8990-AC17ACBFA958}" srcOrd="0" destOrd="0" parTransId="{22AD8FB9-FC63-4A9D-B924-3FB9816A5159}" sibTransId="{4021CE27-DF39-4131-8B23-9DDF54280677}"/>
    <dgm:cxn modelId="{D047CA14-01F0-479D-942C-4464126CFDE7}" type="presOf" srcId="{ADC36323-92DD-44F0-9501-9C0FA3C40B0D}" destId="{D89EC2F8-4509-41AA-BF22-50E4A63E2987}" srcOrd="0" destOrd="0" presId="urn:microsoft.com/office/officeart/2005/8/layout/hierarchy3"/>
    <dgm:cxn modelId="{D1B9A595-7AFE-4017-B2E2-2FCFABD9706C}" srcId="{90A5F183-1F7C-4F10-8129-CF2CA1E9044A}" destId="{7632D7AA-A6B2-45C6-A9E5-C1FB72E61BEE}" srcOrd="9" destOrd="0" parTransId="{71A99CC3-175D-4546-972E-1656D650B861}" sibTransId="{944A20E8-5A31-4486-9132-CBFA4E3B6E6A}"/>
    <dgm:cxn modelId="{02DFB19C-66CC-4E8E-976E-9AA922D9ACBC}" type="presOf" srcId="{5A854239-CDF3-40DD-9D52-C511854B2431}" destId="{98D27EF7-9CB4-4CE6-8B97-A99ACA8B1156}" srcOrd="0" destOrd="0" presId="urn:microsoft.com/office/officeart/2005/8/layout/hierarchy3"/>
    <dgm:cxn modelId="{BEE89A45-CA89-4754-8800-43D2F76A226F}" srcId="{90A5F183-1F7C-4F10-8129-CF2CA1E9044A}" destId="{015E0A9B-D26C-4469-AE7D-174FF030D3B8}" srcOrd="1" destOrd="0" parTransId="{C2AB1E0B-49EB-4824-BAFC-489284BDB871}" sibTransId="{9C280A71-AB4A-49E6-951F-1721AF3ECBA8}"/>
    <dgm:cxn modelId="{FB4EF702-B9BE-4645-B653-33D41B0B83CC}" type="presOf" srcId="{D61F882D-4F2B-425A-BE36-05E86BAE9251}" destId="{EB40BB3A-1185-4F4B-B0A2-46B1327ECE8B}" srcOrd="0" destOrd="0" presId="urn:microsoft.com/office/officeart/2005/8/layout/hierarchy3"/>
    <dgm:cxn modelId="{4E13517F-C9FC-47D6-8EC6-B17B57D0BE0C}" type="presOf" srcId="{9D1D7775-FE93-4BF6-97D9-985B7CC96F78}" destId="{148E5567-1F71-4AC1-9B7B-6D1009566746}" srcOrd="0" destOrd="0" presId="urn:microsoft.com/office/officeart/2005/8/layout/hierarchy3"/>
    <dgm:cxn modelId="{ACB27CAD-000B-4875-B703-0B9A593D660F}" type="presOf" srcId="{ED11E63F-7F6C-4839-9EDF-DD20D43279C4}" destId="{59087AEF-C6D4-4166-B0F3-1AC3BF027415}" srcOrd="0" destOrd="0" presId="urn:microsoft.com/office/officeart/2005/8/layout/hierarchy3"/>
    <dgm:cxn modelId="{350B8A17-CF03-405B-80FC-48E7A0F3A509}" type="presOf" srcId="{F6E9D726-FF4E-4B86-B625-5695C001BD42}" destId="{35C8580C-533A-45C9-BEBA-49BA285B6A70}" srcOrd="0" destOrd="0" presId="urn:microsoft.com/office/officeart/2005/8/layout/hierarchy3"/>
    <dgm:cxn modelId="{24A76BC5-379F-4EB9-8A59-7B42E50A1E0D}" srcId="{3390449C-D791-4482-B88E-76C2CBD34000}" destId="{90A5F183-1F7C-4F10-8129-CF2CA1E9044A}" srcOrd="1" destOrd="0" parTransId="{0B6F25C0-7324-40A6-AE58-6A24D361F610}" sibTransId="{97A4D041-8F8D-4F36-985A-9EE9EC323E91}"/>
    <dgm:cxn modelId="{7A78B162-D3DC-414A-8B8E-A184F553C368}" type="presOf" srcId="{8F01CC27-04C4-43E8-8866-F3722EB72B1C}" destId="{7F295D5C-874C-4BF4-B083-32174856A1C3}" srcOrd="0" destOrd="0" presId="urn:microsoft.com/office/officeart/2005/8/layout/hierarchy3"/>
    <dgm:cxn modelId="{4EDAFE60-38F1-4E87-AC21-4B42D0286ABC}" type="presParOf" srcId="{1F409391-7617-416F-9EA4-7B60CBA2C2CB}" destId="{D6B29206-64BF-4B53-88D4-916DC0D8C119}" srcOrd="0" destOrd="0" presId="urn:microsoft.com/office/officeart/2005/8/layout/hierarchy3"/>
    <dgm:cxn modelId="{370381CB-8A98-455E-9D5E-24C726CDA86C}" type="presParOf" srcId="{D6B29206-64BF-4B53-88D4-916DC0D8C119}" destId="{BF2AE282-8B7A-4356-B474-099921D97367}" srcOrd="0" destOrd="0" presId="urn:microsoft.com/office/officeart/2005/8/layout/hierarchy3"/>
    <dgm:cxn modelId="{ED47547B-9462-4940-AD26-13051936998C}" type="presParOf" srcId="{BF2AE282-8B7A-4356-B474-099921D97367}" destId="{C4480FCE-9015-42F9-9E4D-896FF649F5A2}" srcOrd="0" destOrd="0" presId="urn:microsoft.com/office/officeart/2005/8/layout/hierarchy3"/>
    <dgm:cxn modelId="{1DB91DC6-1B90-45E0-A622-21C5F8EF5A10}" type="presParOf" srcId="{BF2AE282-8B7A-4356-B474-099921D97367}" destId="{E6862146-1276-4583-8AE2-313FEA5D836B}" srcOrd="1" destOrd="0" presId="urn:microsoft.com/office/officeart/2005/8/layout/hierarchy3"/>
    <dgm:cxn modelId="{7A76CF41-AE09-4D1A-AA87-26289DD267EB}" type="presParOf" srcId="{D6B29206-64BF-4B53-88D4-916DC0D8C119}" destId="{879A6404-00B6-4249-9D0B-DF8E025BEF7E}" srcOrd="1" destOrd="0" presId="urn:microsoft.com/office/officeart/2005/8/layout/hierarchy3"/>
    <dgm:cxn modelId="{226CD8F3-7413-4096-9BA8-0794C1E62BF1}" type="presParOf" srcId="{879A6404-00B6-4249-9D0B-DF8E025BEF7E}" destId="{94B4300F-C8E9-4090-BBA7-2379B4337461}" srcOrd="0" destOrd="0" presId="urn:microsoft.com/office/officeart/2005/8/layout/hierarchy3"/>
    <dgm:cxn modelId="{7C54FF92-D816-4CFF-BC51-A70241116ACF}" type="presParOf" srcId="{879A6404-00B6-4249-9D0B-DF8E025BEF7E}" destId="{97008141-1007-47CE-A1EB-D052722AF902}" srcOrd="1" destOrd="0" presId="urn:microsoft.com/office/officeart/2005/8/layout/hierarchy3"/>
    <dgm:cxn modelId="{B901B521-79F2-4BB3-B4DB-09E955AC11C8}" type="presParOf" srcId="{879A6404-00B6-4249-9D0B-DF8E025BEF7E}" destId="{8D576E24-0C17-471C-A94B-62158FCF4B92}" srcOrd="2" destOrd="0" presId="urn:microsoft.com/office/officeart/2005/8/layout/hierarchy3"/>
    <dgm:cxn modelId="{B8B3A53E-16D8-4603-8100-A49615BBD4C0}" type="presParOf" srcId="{879A6404-00B6-4249-9D0B-DF8E025BEF7E}" destId="{C153F367-2078-403A-AE0E-9667EB3509AB}" srcOrd="3" destOrd="0" presId="urn:microsoft.com/office/officeart/2005/8/layout/hierarchy3"/>
    <dgm:cxn modelId="{4BC5E335-3A46-4855-96F6-FEC7B0A9D12C}" type="presParOf" srcId="{879A6404-00B6-4249-9D0B-DF8E025BEF7E}" destId="{D89EC2F8-4509-41AA-BF22-50E4A63E2987}" srcOrd="4" destOrd="0" presId="urn:microsoft.com/office/officeart/2005/8/layout/hierarchy3"/>
    <dgm:cxn modelId="{9356D9CC-643C-4A81-AB67-8E7367842EDA}" type="presParOf" srcId="{879A6404-00B6-4249-9D0B-DF8E025BEF7E}" destId="{DA8883A7-C29A-418B-84AB-8E8DEF15DCA3}" srcOrd="5" destOrd="0" presId="urn:microsoft.com/office/officeart/2005/8/layout/hierarchy3"/>
    <dgm:cxn modelId="{B562AF8F-6D7C-4B59-AA5D-6FA0BD41B7D2}" type="presParOf" srcId="{879A6404-00B6-4249-9D0B-DF8E025BEF7E}" destId="{9DE98BBA-4237-4782-91C1-F33B17AC7C19}" srcOrd="6" destOrd="0" presId="urn:microsoft.com/office/officeart/2005/8/layout/hierarchy3"/>
    <dgm:cxn modelId="{BF10488D-B6D2-4CB6-8837-3DC8509E3E39}" type="presParOf" srcId="{879A6404-00B6-4249-9D0B-DF8E025BEF7E}" destId="{96135883-AC7C-4162-BCFC-DBAF237737D9}" srcOrd="7" destOrd="0" presId="urn:microsoft.com/office/officeart/2005/8/layout/hierarchy3"/>
    <dgm:cxn modelId="{BF09E8E4-6426-4030-AE6C-E8389F0171E4}" type="presParOf" srcId="{879A6404-00B6-4249-9D0B-DF8E025BEF7E}" destId="{8948A4BE-3F41-44CA-A6F2-66A0C728A09D}" srcOrd="8" destOrd="0" presId="urn:microsoft.com/office/officeart/2005/8/layout/hierarchy3"/>
    <dgm:cxn modelId="{A5F6634E-4997-4B8C-BB12-6914D14D3FA9}" type="presParOf" srcId="{879A6404-00B6-4249-9D0B-DF8E025BEF7E}" destId="{98D27EF7-9CB4-4CE6-8B97-A99ACA8B1156}" srcOrd="9" destOrd="0" presId="urn:microsoft.com/office/officeart/2005/8/layout/hierarchy3"/>
    <dgm:cxn modelId="{DE9BB2C8-F44A-41C5-BA1B-3F718944E637}" type="presParOf" srcId="{879A6404-00B6-4249-9D0B-DF8E025BEF7E}" destId="{A54A8B74-AE9D-4235-A005-D8459268C24A}" srcOrd="10" destOrd="0" presId="urn:microsoft.com/office/officeart/2005/8/layout/hierarchy3"/>
    <dgm:cxn modelId="{7E5B1F7E-ED83-4BDC-B850-74AA1119A6F9}" type="presParOf" srcId="{879A6404-00B6-4249-9D0B-DF8E025BEF7E}" destId="{8A57427B-330B-4C25-86EB-203F0F7F3207}" srcOrd="11" destOrd="0" presId="urn:microsoft.com/office/officeart/2005/8/layout/hierarchy3"/>
    <dgm:cxn modelId="{88661A88-5D1B-43C2-A11F-D8716F4D59D7}" type="presParOf" srcId="{879A6404-00B6-4249-9D0B-DF8E025BEF7E}" destId="{E5ADBB88-7BE2-463C-80E3-7C3D3B717F3F}" srcOrd="12" destOrd="0" presId="urn:microsoft.com/office/officeart/2005/8/layout/hierarchy3"/>
    <dgm:cxn modelId="{2BC7058E-4561-4EB7-A278-A2AA5BD10D3C}" type="presParOf" srcId="{879A6404-00B6-4249-9D0B-DF8E025BEF7E}" destId="{26A233DA-D933-47C4-BCE6-33CBA1176AC3}" srcOrd="13" destOrd="0" presId="urn:microsoft.com/office/officeart/2005/8/layout/hierarchy3"/>
    <dgm:cxn modelId="{A9374CDD-1311-4FF3-B123-BC277A4CCC5C}" type="presParOf" srcId="{879A6404-00B6-4249-9D0B-DF8E025BEF7E}" destId="{8F12A012-3B66-4C73-95AA-02759FBE83DD}" srcOrd="14" destOrd="0" presId="urn:microsoft.com/office/officeart/2005/8/layout/hierarchy3"/>
    <dgm:cxn modelId="{3EE41E7E-4786-447A-9238-A6E8D7276D30}" type="presParOf" srcId="{879A6404-00B6-4249-9D0B-DF8E025BEF7E}" destId="{EE5A08A4-2E24-4D78-8F1A-374A0E8E69CC}" srcOrd="15" destOrd="0" presId="urn:microsoft.com/office/officeart/2005/8/layout/hierarchy3"/>
    <dgm:cxn modelId="{9E04BD6A-A51B-4757-8DC8-F663834F70CB}" type="presParOf" srcId="{879A6404-00B6-4249-9D0B-DF8E025BEF7E}" destId="{532FB071-04A2-475D-9478-71281357C9FA}" srcOrd="16" destOrd="0" presId="urn:microsoft.com/office/officeart/2005/8/layout/hierarchy3"/>
    <dgm:cxn modelId="{07D4FBD5-7F94-4169-84CA-862D8FF49576}" type="presParOf" srcId="{879A6404-00B6-4249-9D0B-DF8E025BEF7E}" destId="{D422F424-8DF5-4F7F-A035-4B66A69AF855}" srcOrd="17" destOrd="0" presId="urn:microsoft.com/office/officeart/2005/8/layout/hierarchy3"/>
    <dgm:cxn modelId="{87E7CF57-BFD0-4C90-81BD-916D604D0A85}" type="presParOf" srcId="{879A6404-00B6-4249-9D0B-DF8E025BEF7E}" destId="{041B3B54-2667-4B0F-B2FC-F54AD25EA4C0}" srcOrd="18" destOrd="0" presId="urn:microsoft.com/office/officeart/2005/8/layout/hierarchy3"/>
    <dgm:cxn modelId="{218D29D7-8686-41F9-B599-E60D070DEFA3}" type="presParOf" srcId="{879A6404-00B6-4249-9D0B-DF8E025BEF7E}" destId="{8BC3B394-4F61-4802-837C-F2717C20767D}" srcOrd="19" destOrd="0" presId="urn:microsoft.com/office/officeart/2005/8/layout/hierarchy3"/>
    <dgm:cxn modelId="{B8AB3016-77CE-48F7-A4FB-F961A93AF2C2}" type="presParOf" srcId="{879A6404-00B6-4249-9D0B-DF8E025BEF7E}" destId="{EB40BB3A-1185-4F4B-B0A2-46B1327ECE8B}" srcOrd="20" destOrd="0" presId="urn:microsoft.com/office/officeart/2005/8/layout/hierarchy3"/>
    <dgm:cxn modelId="{624F5953-CF7F-451F-B41E-418724B1728C}" type="presParOf" srcId="{879A6404-00B6-4249-9D0B-DF8E025BEF7E}" destId="{B9A219BB-E712-492B-8E0D-9DAD3CBA9608}" srcOrd="21" destOrd="0" presId="urn:microsoft.com/office/officeart/2005/8/layout/hierarchy3"/>
    <dgm:cxn modelId="{CC3CBA38-6EFE-4728-BCFC-721DF6A0FD36}" type="presParOf" srcId="{879A6404-00B6-4249-9D0B-DF8E025BEF7E}" destId="{5AB27D76-A16C-4838-A056-60277B079C65}" srcOrd="22" destOrd="0" presId="urn:microsoft.com/office/officeart/2005/8/layout/hierarchy3"/>
    <dgm:cxn modelId="{FC5BFA1C-4A98-4B95-91FB-5574FC4575FB}" type="presParOf" srcId="{879A6404-00B6-4249-9D0B-DF8E025BEF7E}" destId="{D9917943-EDA2-48AE-AB7D-30885349CA65}" srcOrd="23" destOrd="0" presId="urn:microsoft.com/office/officeart/2005/8/layout/hierarchy3"/>
    <dgm:cxn modelId="{15EC1B32-A2A1-494A-B566-E91B74BB280B}" type="presParOf" srcId="{879A6404-00B6-4249-9D0B-DF8E025BEF7E}" destId="{2B45A7DE-AB9F-4146-A586-5A5F02854659}" srcOrd="24" destOrd="0" presId="urn:microsoft.com/office/officeart/2005/8/layout/hierarchy3"/>
    <dgm:cxn modelId="{BDEB2D5D-E7C3-4FD9-8AE5-2D50741B7084}" type="presParOf" srcId="{879A6404-00B6-4249-9D0B-DF8E025BEF7E}" destId="{C016588F-0C12-4CCC-AEFE-C05D1D7F43CD}" srcOrd="25" destOrd="0" presId="urn:microsoft.com/office/officeart/2005/8/layout/hierarchy3"/>
    <dgm:cxn modelId="{A17DFAFD-6549-4457-BADD-54BE7435AA9A}" type="presParOf" srcId="{879A6404-00B6-4249-9D0B-DF8E025BEF7E}" destId="{148E5567-1F71-4AC1-9B7B-6D1009566746}" srcOrd="26" destOrd="0" presId="urn:microsoft.com/office/officeart/2005/8/layout/hierarchy3"/>
    <dgm:cxn modelId="{EE871018-6A9D-41C1-8D9E-4C0E56BAFE84}" type="presParOf" srcId="{879A6404-00B6-4249-9D0B-DF8E025BEF7E}" destId="{5DAF78CF-4E1B-4407-98FC-213A0E652D6E}" srcOrd="27" destOrd="0" presId="urn:microsoft.com/office/officeart/2005/8/layout/hierarchy3"/>
    <dgm:cxn modelId="{05BDFEA7-0321-4ACD-AE4C-2BBFD042FA71}" type="presParOf" srcId="{1F409391-7617-416F-9EA4-7B60CBA2C2CB}" destId="{AB58201F-1994-4001-BE9B-0E3B41DFD4CE}" srcOrd="1" destOrd="0" presId="urn:microsoft.com/office/officeart/2005/8/layout/hierarchy3"/>
    <dgm:cxn modelId="{63AC9E2D-A4BB-42D4-88F6-0104AD6EF42E}" type="presParOf" srcId="{AB58201F-1994-4001-BE9B-0E3B41DFD4CE}" destId="{B2B5C419-05B4-485F-A6DC-5B412057F835}" srcOrd="0" destOrd="0" presId="urn:microsoft.com/office/officeart/2005/8/layout/hierarchy3"/>
    <dgm:cxn modelId="{0CFA118A-4C0C-475B-A5A9-29D008ADE262}" type="presParOf" srcId="{B2B5C419-05B4-485F-A6DC-5B412057F835}" destId="{FAE93ED0-2D5C-4AAF-B624-0EE59F6342B4}" srcOrd="0" destOrd="0" presId="urn:microsoft.com/office/officeart/2005/8/layout/hierarchy3"/>
    <dgm:cxn modelId="{55C22B77-D9EE-47D8-A7C0-05DFE670B8B0}" type="presParOf" srcId="{B2B5C419-05B4-485F-A6DC-5B412057F835}" destId="{278DEF00-AE9F-4668-8703-A05731E74D07}" srcOrd="1" destOrd="0" presId="urn:microsoft.com/office/officeart/2005/8/layout/hierarchy3"/>
    <dgm:cxn modelId="{D8E09067-B0C4-40A5-820B-C72150BA6ECA}" type="presParOf" srcId="{AB58201F-1994-4001-BE9B-0E3B41DFD4CE}" destId="{0D61217F-EDF2-4380-A0F3-518C85F6D530}" srcOrd="1" destOrd="0" presId="urn:microsoft.com/office/officeart/2005/8/layout/hierarchy3"/>
    <dgm:cxn modelId="{ADD8C22C-076B-4C25-AA33-9814BB7DF39E}" type="presParOf" srcId="{0D61217F-EDF2-4380-A0F3-518C85F6D530}" destId="{32D61FB2-D101-43D8-8715-DF638E0562E5}" srcOrd="0" destOrd="0" presId="urn:microsoft.com/office/officeart/2005/8/layout/hierarchy3"/>
    <dgm:cxn modelId="{BE60CD4B-FC9B-4B1B-8991-62C8EAC0237C}" type="presParOf" srcId="{0D61217F-EDF2-4380-A0F3-518C85F6D530}" destId="{45799FFC-40B7-4097-85D5-8AE0250673D8}" srcOrd="1" destOrd="0" presId="urn:microsoft.com/office/officeart/2005/8/layout/hierarchy3"/>
    <dgm:cxn modelId="{FF5446CC-A2F2-4668-BE79-6F96B6BF20E5}" type="presParOf" srcId="{0D61217F-EDF2-4380-A0F3-518C85F6D530}" destId="{B90380B7-F99E-449B-AE4B-48955D0E79BE}" srcOrd="2" destOrd="0" presId="urn:microsoft.com/office/officeart/2005/8/layout/hierarchy3"/>
    <dgm:cxn modelId="{83EB408D-1A2E-448C-9028-75638B86AEB7}" type="presParOf" srcId="{0D61217F-EDF2-4380-A0F3-518C85F6D530}" destId="{6F6CCD6F-3089-4765-8517-5281A20B5C27}" srcOrd="3" destOrd="0" presId="urn:microsoft.com/office/officeart/2005/8/layout/hierarchy3"/>
    <dgm:cxn modelId="{169DD65E-53E1-4A29-B323-9AFB50CF0B64}" type="presParOf" srcId="{0D61217F-EDF2-4380-A0F3-518C85F6D530}" destId="{3A665115-2A08-4F13-BF5E-6B48A335FF1C}" srcOrd="4" destOrd="0" presId="urn:microsoft.com/office/officeart/2005/8/layout/hierarchy3"/>
    <dgm:cxn modelId="{25876CC6-B429-4357-BE3A-9DAB626E1141}" type="presParOf" srcId="{0D61217F-EDF2-4380-A0F3-518C85F6D530}" destId="{16107B0D-D53E-4B5B-AC64-DCAE18E74A67}" srcOrd="5" destOrd="0" presId="urn:microsoft.com/office/officeart/2005/8/layout/hierarchy3"/>
    <dgm:cxn modelId="{06845C0E-B81E-4745-9C57-C91867F4EE03}" type="presParOf" srcId="{0D61217F-EDF2-4380-A0F3-518C85F6D530}" destId="{67ED02F1-67F6-4F18-9CF3-B79410467869}" srcOrd="6" destOrd="0" presId="urn:microsoft.com/office/officeart/2005/8/layout/hierarchy3"/>
    <dgm:cxn modelId="{4CAFCC01-F598-49FE-B3EA-344A838B23C1}" type="presParOf" srcId="{0D61217F-EDF2-4380-A0F3-518C85F6D530}" destId="{7C1DAEEF-D375-481D-9727-00364BE931E3}" srcOrd="7" destOrd="0" presId="urn:microsoft.com/office/officeart/2005/8/layout/hierarchy3"/>
    <dgm:cxn modelId="{5A5F9391-3B4D-4B8C-8C4B-8F22E80E3009}" type="presParOf" srcId="{0D61217F-EDF2-4380-A0F3-518C85F6D530}" destId="{F4E62BC3-FEAC-49B6-BF04-E27F481DBFAD}" srcOrd="8" destOrd="0" presId="urn:microsoft.com/office/officeart/2005/8/layout/hierarchy3"/>
    <dgm:cxn modelId="{CA381C2A-D376-4804-9F1D-12EB7E2D7B05}" type="presParOf" srcId="{0D61217F-EDF2-4380-A0F3-518C85F6D530}" destId="{7F295D5C-874C-4BF4-B083-32174856A1C3}" srcOrd="9" destOrd="0" presId="urn:microsoft.com/office/officeart/2005/8/layout/hierarchy3"/>
    <dgm:cxn modelId="{FF1440AD-EECB-4990-B181-10496E94BB9F}" type="presParOf" srcId="{0D61217F-EDF2-4380-A0F3-518C85F6D530}" destId="{59087AEF-C6D4-4166-B0F3-1AC3BF027415}" srcOrd="10" destOrd="0" presId="urn:microsoft.com/office/officeart/2005/8/layout/hierarchy3"/>
    <dgm:cxn modelId="{EF9028FF-6582-4EDA-AD66-8BE6D842CF19}" type="presParOf" srcId="{0D61217F-EDF2-4380-A0F3-518C85F6D530}" destId="{B642AA1D-1DB7-4C99-97D5-5909E0088EC3}" srcOrd="11" destOrd="0" presId="urn:microsoft.com/office/officeart/2005/8/layout/hierarchy3"/>
    <dgm:cxn modelId="{A8F14C1B-AA44-4FE5-B394-9BD584D0F848}" type="presParOf" srcId="{0D61217F-EDF2-4380-A0F3-518C85F6D530}" destId="{1441E8B2-E497-4343-9707-4A672D4D9393}" srcOrd="12" destOrd="0" presId="urn:microsoft.com/office/officeart/2005/8/layout/hierarchy3"/>
    <dgm:cxn modelId="{5F70E78B-DB15-485C-A543-992EA32C1029}" type="presParOf" srcId="{0D61217F-EDF2-4380-A0F3-518C85F6D530}" destId="{35C8580C-533A-45C9-BEBA-49BA285B6A70}" srcOrd="13" destOrd="0" presId="urn:microsoft.com/office/officeart/2005/8/layout/hierarchy3"/>
    <dgm:cxn modelId="{3EC6EAD9-9A1E-44DD-8ED2-1B5EB2DE8370}" type="presParOf" srcId="{0D61217F-EDF2-4380-A0F3-518C85F6D530}" destId="{599970C9-755B-4193-95C2-F9D3B37414E9}" srcOrd="14" destOrd="0" presId="urn:microsoft.com/office/officeart/2005/8/layout/hierarchy3"/>
    <dgm:cxn modelId="{0092C659-4DF2-49F5-AA67-1A25DEC7A2AB}" type="presParOf" srcId="{0D61217F-EDF2-4380-A0F3-518C85F6D530}" destId="{DCF928DF-09BD-4032-8B0B-5AA7A5AF89CA}" srcOrd="15" destOrd="0" presId="urn:microsoft.com/office/officeart/2005/8/layout/hierarchy3"/>
    <dgm:cxn modelId="{985BA554-181A-433C-9594-304572C8D852}" type="presParOf" srcId="{0D61217F-EDF2-4380-A0F3-518C85F6D530}" destId="{C58B2C29-9C5A-4B37-8A74-000FD4224BEA}" srcOrd="16" destOrd="0" presId="urn:microsoft.com/office/officeart/2005/8/layout/hierarchy3"/>
    <dgm:cxn modelId="{02240C9C-1E38-4AB8-BD8F-E9A1EF0471A7}" type="presParOf" srcId="{0D61217F-EDF2-4380-A0F3-518C85F6D530}" destId="{8923D66D-C449-46F0-9200-E1565A8519C3}" srcOrd="17" destOrd="0" presId="urn:microsoft.com/office/officeart/2005/8/layout/hierarchy3"/>
    <dgm:cxn modelId="{50048B46-40EC-4234-8935-4364761A6C6D}" type="presParOf" srcId="{0D61217F-EDF2-4380-A0F3-518C85F6D530}" destId="{C982087E-FEAA-4A8C-A25C-ED5A8BA848B0}" srcOrd="18" destOrd="0" presId="urn:microsoft.com/office/officeart/2005/8/layout/hierarchy3"/>
    <dgm:cxn modelId="{8515DD76-D916-4137-ABD7-C1B42FC2E595}" type="presParOf" srcId="{0D61217F-EDF2-4380-A0F3-518C85F6D530}" destId="{A8ED257B-50EE-4469-9394-D4C1115D24B7}" srcOrd="19"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6AE349-76A9-4056-A674-1D8E9E416B4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ru-RU"/>
        </a:p>
      </dgm:t>
    </dgm:pt>
    <dgm:pt modelId="{F51E0ACD-72F6-4E53-A683-DFA1EA0D6826}">
      <dgm:prSet phldrT="[Текст]"/>
      <dgm:spPr/>
      <dgm:t>
        <a:bodyPr/>
        <a:lstStyle/>
        <a:p>
          <a:r>
            <a:rPr lang="ru-RU" dirty="0" smtClean="0"/>
            <a:t>Пользователь стандартизованных методик</a:t>
          </a:r>
          <a:endParaRPr lang="ru-RU" dirty="0"/>
        </a:p>
      </dgm:t>
    </dgm:pt>
    <dgm:pt modelId="{5E298193-262A-40C9-9963-6078156E6027}" type="parTrans" cxnId="{27674A05-16E7-4AAD-8E92-B7D5055C5D01}">
      <dgm:prSet/>
      <dgm:spPr/>
      <dgm:t>
        <a:bodyPr/>
        <a:lstStyle/>
        <a:p>
          <a:endParaRPr lang="ru-RU"/>
        </a:p>
      </dgm:t>
    </dgm:pt>
    <dgm:pt modelId="{8F26FC78-333D-4748-9CFC-E49C741B0E68}" type="sibTrans" cxnId="{27674A05-16E7-4AAD-8E92-B7D5055C5D01}">
      <dgm:prSet/>
      <dgm:spPr/>
      <dgm:t>
        <a:bodyPr/>
        <a:lstStyle/>
        <a:p>
          <a:endParaRPr lang="ru-RU"/>
        </a:p>
      </dgm:t>
    </dgm:pt>
    <dgm:pt modelId="{F68B62AE-245F-4F9B-BFC0-7C46D41C9497}">
      <dgm:prSet phldrT="[Текст]"/>
      <dgm:spPr/>
      <dgm:t>
        <a:bodyPr/>
        <a:lstStyle/>
        <a:p>
          <a:r>
            <a:rPr lang="ru-RU" dirty="0" smtClean="0"/>
            <a:t>применение за пределами целевой области распространения</a:t>
          </a:r>
          <a:endParaRPr lang="ru-RU" dirty="0"/>
        </a:p>
      </dgm:t>
    </dgm:pt>
    <dgm:pt modelId="{E9DBD393-96EB-458D-ADA7-7E06510C3BB8}" type="parTrans" cxnId="{F5FE5B2B-AEA5-49D9-B1A2-09ABDF1A683C}">
      <dgm:prSet/>
      <dgm:spPr/>
      <dgm:t>
        <a:bodyPr/>
        <a:lstStyle/>
        <a:p>
          <a:endParaRPr lang="ru-RU"/>
        </a:p>
      </dgm:t>
    </dgm:pt>
    <dgm:pt modelId="{ACEBC902-0D95-4270-BF7F-9496A446B843}" type="sibTrans" cxnId="{F5FE5B2B-AEA5-49D9-B1A2-09ABDF1A683C}">
      <dgm:prSet/>
      <dgm:spPr/>
      <dgm:t>
        <a:bodyPr/>
        <a:lstStyle/>
        <a:p>
          <a:endParaRPr lang="ru-RU"/>
        </a:p>
      </dgm:t>
    </dgm:pt>
    <dgm:pt modelId="{E15599DE-8D85-4D95-A561-9EA11403F45B}">
      <dgm:prSet phldrT="[Текст]"/>
      <dgm:spPr/>
      <dgm:t>
        <a:bodyPr/>
        <a:lstStyle/>
        <a:p>
          <a:r>
            <a:rPr lang="ru-RU" dirty="0" smtClean="0"/>
            <a:t>Проверка возможности удовлетворить требования заказчика с помощью используемой методики</a:t>
          </a:r>
          <a:endParaRPr lang="ru-RU" dirty="0"/>
        </a:p>
      </dgm:t>
    </dgm:pt>
    <dgm:pt modelId="{3ACCEA0B-3326-4935-9902-D7E09E51D697}" type="parTrans" cxnId="{1CFB3A8C-29DE-4010-8B0A-3F931DC74FA4}">
      <dgm:prSet/>
      <dgm:spPr/>
      <dgm:t>
        <a:bodyPr/>
        <a:lstStyle/>
        <a:p>
          <a:endParaRPr lang="ru-RU"/>
        </a:p>
      </dgm:t>
    </dgm:pt>
    <dgm:pt modelId="{5E14B38A-B879-422C-B174-E4E55F71DDCB}" type="sibTrans" cxnId="{1CFB3A8C-29DE-4010-8B0A-3F931DC74FA4}">
      <dgm:prSet/>
      <dgm:spPr/>
      <dgm:t>
        <a:bodyPr/>
        <a:lstStyle/>
        <a:p>
          <a:endParaRPr lang="ru-RU"/>
        </a:p>
      </dgm:t>
    </dgm:pt>
    <dgm:pt modelId="{DBABCA5F-3473-4EA6-86C7-7A3372A3AD1D}">
      <dgm:prSet phldrT="[Текст]"/>
      <dgm:spPr/>
      <dgm:t>
        <a:bodyPr/>
        <a:lstStyle/>
        <a:p>
          <a:r>
            <a:rPr lang="ru-RU" dirty="0" smtClean="0"/>
            <a:t>расширение и модификация</a:t>
          </a:r>
          <a:endParaRPr lang="ru-RU" dirty="0"/>
        </a:p>
      </dgm:t>
    </dgm:pt>
    <dgm:pt modelId="{ABD3EE33-E810-4E69-BDD5-3B4DA43E335D}" type="parTrans" cxnId="{FD7D0312-6D96-49BD-BD15-1952A2312EC6}">
      <dgm:prSet/>
      <dgm:spPr/>
      <dgm:t>
        <a:bodyPr/>
        <a:lstStyle/>
        <a:p>
          <a:endParaRPr lang="ru-RU"/>
        </a:p>
      </dgm:t>
    </dgm:pt>
    <dgm:pt modelId="{5C62F2C1-7310-4B4B-9B81-BB8D5B6E5FA0}" type="sibTrans" cxnId="{FD7D0312-6D96-49BD-BD15-1952A2312EC6}">
      <dgm:prSet/>
      <dgm:spPr/>
      <dgm:t>
        <a:bodyPr/>
        <a:lstStyle/>
        <a:p>
          <a:endParaRPr lang="ru-RU"/>
        </a:p>
      </dgm:t>
    </dgm:pt>
    <dgm:pt modelId="{D1E2C801-F731-42CE-8603-9EB07F56ABEA}">
      <dgm:prSet phldrT="[Текст]"/>
      <dgm:spPr/>
      <dgm:t>
        <a:bodyPr/>
        <a:lstStyle/>
        <a:p>
          <a:r>
            <a:rPr lang="ru-RU" dirty="0" smtClean="0"/>
            <a:t>Подтверждение пригодности</a:t>
          </a:r>
          <a:endParaRPr lang="ru-RU" dirty="0"/>
        </a:p>
      </dgm:t>
    </dgm:pt>
    <dgm:pt modelId="{38DC0BB2-3BBC-4EDB-877F-A13C26E5D988}" type="parTrans" cxnId="{E780FB5F-6717-43DC-AB89-853B5522916E}">
      <dgm:prSet/>
      <dgm:spPr/>
      <dgm:t>
        <a:bodyPr/>
        <a:lstStyle/>
        <a:p>
          <a:endParaRPr lang="ru-RU"/>
        </a:p>
      </dgm:t>
    </dgm:pt>
    <dgm:pt modelId="{558C884E-5AEE-47EC-B0A5-D2563BF5CC45}" type="sibTrans" cxnId="{E780FB5F-6717-43DC-AB89-853B5522916E}">
      <dgm:prSet/>
      <dgm:spPr/>
      <dgm:t>
        <a:bodyPr/>
        <a:lstStyle/>
        <a:p>
          <a:endParaRPr lang="ru-RU"/>
        </a:p>
      </dgm:t>
    </dgm:pt>
    <dgm:pt modelId="{0A06DF30-F51F-41DB-BA4B-8E90969C976B}" type="pres">
      <dgm:prSet presAssocID="{016AE349-76A9-4056-A674-1D8E9E416B4C}" presName="diagram" presStyleCnt="0">
        <dgm:presLayoutVars>
          <dgm:chPref val="1"/>
          <dgm:dir/>
          <dgm:animOne val="branch"/>
          <dgm:animLvl val="lvl"/>
          <dgm:resizeHandles val="exact"/>
        </dgm:presLayoutVars>
      </dgm:prSet>
      <dgm:spPr/>
      <dgm:t>
        <a:bodyPr/>
        <a:lstStyle/>
        <a:p>
          <a:endParaRPr lang="ru-RU"/>
        </a:p>
      </dgm:t>
    </dgm:pt>
    <dgm:pt modelId="{283F3E40-2601-48CD-8368-987085D3B3EE}" type="pres">
      <dgm:prSet presAssocID="{F51E0ACD-72F6-4E53-A683-DFA1EA0D6826}" presName="root1" presStyleCnt="0"/>
      <dgm:spPr/>
    </dgm:pt>
    <dgm:pt modelId="{41E2FB1B-8DA6-410E-ABA2-C3FE589C9D33}" type="pres">
      <dgm:prSet presAssocID="{F51E0ACD-72F6-4E53-A683-DFA1EA0D6826}" presName="LevelOneTextNode" presStyleLbl="node0" presStyleIdx="0" presStyleCnt="1">
        <dgm:presLayoutVars>
          <dgm:chPref val="3"/>
        </dgm:presLayoutVars>
      </dgm:prSet>
      <dgm:spPr/>
      <dgm:t>
        <a:bodyPr/>
        <a:lstStyle/>
        <a:p>
          <a:endParaRPr lang="ru-RU"/>
        </a:p>
      </dgm:t>
    </dgm:pt>
    <dgm:pt modelId="{72E285AE-6264-410B-AA93-A0DE524D9A61}" type="pres">
      <dgm:prSet presAssocID="{F51E0ACD-72F6-4E53-A683-DFA1EA0D6826}" presName="level2hierChild" presStyleCnt="0"/>
      <dgm:spPr/>
    </dgm:pt>
    <dgm:pt modelId="{FA6693FA-2B3C-4565-B8D1-964687176C35}" type="pres">
      <dgm:prSet presAssocID="{E9DBD393-96EB-458D-ADA7-7E06510C3BB8}" presName="conn2-1" presStyleLbl="parChTrans1D2" presStyleIdx="0" presStyleCnt="2"/>
      <dgm:spPr/>
      <dgm:t>
        <a:bodyPr/>
        <a:lstStyle/>
        <a:p>
          <a:endParaRPr lang="ru-RU"/>
        </a:p>
      </dgm:t>
    </dgm:pt>
    <dgm:pt modelId="{25DDB2DD-4027-4793-A155-11558CAB94F0}" type="pres">
      <dgm:prSet presAssocID="{E9DBD393-96EB-458D-ADA7-7E06510C3BB8}" presName="connTx" presStyleLbl="parChTrans1D2" presStyleIdx="0" presStyleCnt="2"/>
      <dgm:spPr/>
      <dgm:t>
        <a:bodyPr/>
        <a:lstStyle/>
        <a:p>
          <a:endParaRPr lang="ru-RU"/>
        </a:p>
      </dgm:t>
    </dgm:pt>
    <dgm:pt modelId="{EFD7C764-66B5-48B4-94DF-6EC382B0F3B2}" type="pres">
      <dgm:prSet presAssocID="{F68B62AE-245F-4F9B-BFC0-7C46D41C9497}" presName="root2" presStyleCnt="0"/>
      <dgm:spPr/>
    </dgm:pt>
    <dgm:pt modelId="{559F60A6-7EDF-44AC-A87F-6AEDFFE46C46}" type="pres">
      <dgm:prSet presAssocID="{F68B62AE-245F-4F9B-BFC0-7C46D41C9497}" presName="LevelTwoTextNode" presStyleLbl="node2" presStyleIdx="0" presStyleCnt="2">
        <dgm:presLayoutVars>
          <dgm:chPref val="3"/>
        </dgm:presLayoutVars>
      </dgm:prSet>
      <dgm:spPr/>
      <dgm:t>
        <a:bodyPr/>
        <a:lstStyle/>
        <a:p>
          <a:endParaRPr lang="ru-RU"/>
        </a:p>
      </dgm:t>
    </dgm:pt>
    <dgm:pt modelId="{AFE4C0CD-03ED-4CF6-A7AA-42ED66391179}" type="pres">
      <dgm:prSet presAssocID="{F68B62AE-245F-4F9B-BFC0-7C46D41C9497}" presName="level3hierChild" presStyleCnt="0"/>
      <dgm:spPr/>
    </dgm:pt>
    <dgm:pt modelId="{C00E056D-A7DA-407C-AA13-85DE74AC324A}" type="pres">
      <dgm:prSet presAssocID="{3ACCEA0B-3326-4935-9902-D7E09E51D697}" presName="conn2-1" presStyleLbl="parChTrans1D3" presStyleIdx="0" presStyleCnt="2"/>
      <dgm:spPr/>
      <dgm:t>
        <a:bodyPr/>
        <a:lstStyle/>
        <a:p>
          <a:endParaRPr lang="ru-RU"/>
        </a:p>
      </dgm:t>
    </dgm:pt>
    <dgm:pt modelId="{A484BD46-4795-444B-BD0F-9F1328C4F9E5}" type="pres">
      <dgm:prSet presAssocID="{3ACCEA0B-3326-4935-9902-D7E09E51D697}" presName="connTx" presStyleLbl="parChTrans1D3" presStyleIdx="0" presStyleCnt="2"/>
      <dgm:spPr/>
      <dgm:t>
        <a:bodyPr/>
        <a:lstStyle/>
        <a:p>
          <a:endParaRPr lang="ru-RU"/>
        </a:p>
      </dgm:t>
    </dgm:pt>
    <dgm:pt modelId="{D1F7C775-824B-40BA-A983-AB832FCC2954}" type="pres">
      <dgm:prSet presAssocID="{E15599DE-8D85-4D95-A561-9EA11403F45B}" presName="root2" presStyleCnt="0"/>
      <dgm:spPr/>
    </dgm:pt>
    <dgm:pt modelId="{EF396FBA-9FB3-46BD-B97A-B2CEE7931148}" type="pres">
      <dgm:prSet presAssocID="{E15599DE-8D85-4D95-A561-9EA11403F45B}" presName="LevelTwoTextNode" presStyleLbl="node3" presStyleIdx="0" presStyleCnt="2">
        <dgm:presLayoutVars>
          <dgm:chPref val="3"/>
        </dgm:presLayoutVars>
      </dgm:prSet>
      <dgm:spPr/>
      <dgm:t>
        <a:bodyPr/>
        <a:lstStyle/>
        <a:p>
          <a:endParaRPr lang="ru-RU"/>
        </a:p>
      </dgm:t>
    </dgm:pt>
    <dgm:pt modelId="{BBB0DA01-3D29-487E-A748-EE31CE2ECB8A}" type="pres">
      <dgm:prSet presAssocID="{E15599DE-8D85-4D95-A561-9EA11403F45B}" presName="level3hierChild" presStyleCnt="0"/>
      <dgm:spPr/>
    </dgm:pt>
    <dgm:pt modelId="{EAFE27F8-BD61-46EE-A886-34571F414757}" type="pres">
      <dgm:prSet presAssocID="{ABD3EE33-E810-4E69-BDD5-3B4DA43E335D}" presName="conn2-1" presStyleLbl="parChTrans1D2" presStyleIdx="1" presStyleCnt="2"/>
      <dgm:spPr/>
      <dgm:t>
        <a:bodyPr/>
        <a:lstStyle/>
        <a:p>
          <a:endParaRPr lang="ru-RU"/>
        </a:p>
      </dgm:t>
    </dgm:pt>
    <dgm:pt modelId="{228015D5-26FF-4B2F-A2EF-5F5A08B2F539}" type="pres">
      <dgm:prSet presAssocID="{ABD3EE33-E810-4E69-BDD5-3B4DA43E335D}" presName="connTx" presStyleLbl="parChTrans1D2" presStyleIdx="1" presStyleCnt="2"/>
      <dgm:spPr/>
      <dgm:t>
        <a:bodyPr/>
        <a:lstStyle/>
        <a:p>
          <a:endParaRPr lang="ru-RU"/>
        </a:p>
      </dgm:t>
    </dgm:pt>
    <dgm:pt modelId="{5FC6D843-1F3C-4488-80ED-27D09209D5E6}" type="pres">
      <dgm:prSet presAssocID="{DBABCA5F-3473-4EA6-86C7-7A3372A3AD1D}" presName="root2" presStyleCnt="0"/>
      <dgm:spPr/>
    </dgm:pt>
    <dgm:pt modelId="{E31D337E-CDE1-4B52-A32C-21F65F61232D}" type="pres">
      <dgm:prSet presAssocID="{DBABCA5F-3473-4EA6-86C7-7A3372A3AD1D}" presName="LevelTwoTextNode" presStyleLbl="node2" presStyleIdx="1" presStyleCnt="2">
        <dgm:presLayoutVars>
          <dgm:chPref val="3"/>
        </dgm:presLayoutVars>
      </dgm:prSet>
      <dgm:spPr/>
      <dgm:t>
        <a:bodyPr/>
        <a:lstStyle/>
        <a:p>
          <a:endParaRPr lang="ru-RU"/>
        </a:p>
      </dgm:t>
    </dgm:pt>
    <dgm:pt modelId="{C61A393D-B629-4C5E-B043-098A12660060}" type="pres">
      <dgm:prSet presAssocID="{DBABCA5F-3473-4EA6-86C7-7A3372A3AD1D}" presName="level3hierChild" presStyleCnt="0"/>
      <dgm:spPr/>
    </dgm:pt>
    <dgm:pt modelId="{40C24941-E77E-4EED-8736-24706B509F7C}" type="pres">
      <dgm:prSet presAssocID="{38DC0BB2-3BBC-4EDB-877F-A13C26E5D988}" presName="conn2-1" presStyleLbl="parChTrans1D3" presStyleIdx="1" presStyleCnt="2"/>
      <dgm:spPr/>
      <dgm:t>
        <a:bodyPr/>
        <a:lstStyle/>
        <a:p>
          <a:endParaRPr lang="ru-RU"/>
        </a:p>
      </dgm:t>
    </dgm:pt>
    <dgm:pt modelId="{2EF4DF92-ED02-437C-94EC-C7A90E564C8F}" type="pres">
      <dgm:prSet presAssocID="{38DC0BB2-3BBC-4EDB-877F-A13C26E5D988}" presName="connTx" presStyleLbl="parChTrans1D3" presStyleIdx="1" presStyleCnt="2"/>
      <dgm:spPr/>
      <dgm:t>
        <a:bodyPr/>
        <a:lstStyle/>
        <a:p>
          <a:endParaRPr lang="ru-RU"/>
        </a:p>
      </dgm:t>
    </dgm:pt>
    <dgm:pt modelId="{F5423442-06EB-4FF4-BDA3-81544CD99B92}" type="pres">
      <dgm:prSet presAssocID="{D1E2C801-F731-42CE-8603-9EB07F56ABEA}" presName="root2" presStyleCnt="0"/>
      <dgm:spPr/>
    </dgm:pt>
    <dgm:pt modelId="{96FB78AE-0688-45CC-AF0E-8F0CE57EE261}" type="pres">
      <dgm:prSet presAssocID="{D1E2C801-F731-42CE-8603-9EB07F56ABEA}" presName="LevelTwoTextNode" presStyleLbl="node3" presStyleIdx="1" presStyleCnt="2">
        <dgm:presLayoutVars>
          <dgm:chPref val="3"/>
        </dgm:presLayoutVars>
      </dgm:prSet>
      <dgm:spPr/>
      <dgm:t>
        <a:bodyPr/>
        <a:lstStyle/>
        <a:p>
          <a:endParaRPr lang="ru-RU"/>
        </a:p>
      </dgm:t>
    </dgm:pt>
    <dgm:pt modelId="{BF8AFCF1-95A7-43D4-9167-461797F5425F}" type="pres">
      <dgm:prSet presAssocID="{D1E2C801-F731-42CE-8603-9EB07F56ABEA}" presName="level3hierChild" presStyleCnt="0"/>
      <dgm:spPr/>
    </dgm:pt>
  </dgm:ptLst>
  <dgm:cxnLst>
    <dgm:cxn modelId="{FD7D0312-6D96-49BD-BD15-1952A2312EC6}" srcId="{F51E0ACD-72F6-4E53-A683-DFA1EA0D6826}" destId="{DBABCA5F-3473-4EA6-86C7-7A3372A3AD1D}" srcOrd="1" destOrd="0" parTransId="{ABD3EE33-E810-4E69-BDD5-3B4DA43E335D}" sibTransId="{5C62F2C1-7310-4B4B-9B81-BB8D5B6E5FA0}"/>
    <dgm:cxn modelId="{875577DD-25B7-440E-8D0B-66F45D624B77}" type="presOf" srcId="{3ACCEA0B-3326-4935-9902-D7E09E51D697}" destId="{A484BD46-4795-444B-BD0F-9F1328C4F9E5}" srcOrd="1" destOrd="0" presId="urn:microsoft.com/office/officeart/2005/8/layout/hierarchy2"/>
    <dgm:cxn modelId="{27674A05-16E7-4AAD-8E92-B7D5055C5D01}" srcId="{016AE349-76A9-4056-A674-1D8E9E416B4C}" destId="{F51E0ACD-72F6-4E53-A683-DFA1EA0D6826}" srcOrd="0" destOrd="0" parTransId="{5E298193-262A-40C9-9963-6078156E6027}" sibTransId="{8F26FC78-333D-4748-9CFC-E49C741B0E68}"/>
    <dgm:cxn modelId="{4504E735-C49B-4C61-9205-846BB81D16B6}" type="presOf" srcId="{38DC0BB2-3BBC-4EDB-877F-A13C26E5D988}" destId="{2EF4DF92-ED02-437C-94EC-C7A90E564C8F}" srcOrd="1" destOrd="0" presId="urn:microsoft.com/office/officeart/2005/8/layout/hierarchy2"/>
    <dgm:cxn modelId="{2B4B478B-B059-4EBC-923F-181B330D46C7}" type="presOf" srcId="{E15599DE-8D85-4D95-A561-9EA11403F45B}" destId="{EF396FBA-9FB3-46BD-B97A-B2CEE7931148}" srcOrd="0" destOrd="0" presId="urn:microsoft.com/office/officeart/2005/8/layout/hierarchy2"/>
    <dgm:cxn modelId="{616271AF-FDAF-4B1C-84D5-CFE2B8078606}" type="presOf" srcId="{DBABCA5F-3473-4EA6-86C7-7A3372A3AD1D}" destId="{E31D337E-CDE1-4B52-A32C-21F65F61232D}" srcOrd="0" destOrd="0" presId="urn:microsoft.com/office/officeart/2005/8/layout/hierarchy2"/>
    <dgm:cxn modelId="{7D8D0C44-4CE3-4235-8307-8A4BE516A742}" type="presOf" srcId="{E9DBD393-96EB-458D-ADA7-7E06510C3BB8}" destId="{FA6693FA-2B3C-4565-B8D1-964687176C35}" srcOrd="0" destOrd="0" presId="urn:microsoft.com/office/officeart/2005/8/layout/hierarchy2"/>
    <dgm:cxn modelId="{1F3D5CC6-45B7-4B21-8A49-2869DB9B7CB1}" type="presOf" srcId="{E9DBD393-96EB-458D-ADA7-7E06510C3BB8}" destId="{25DDB2DD-4027-4793-A155-11558CAB94F0}" srcOrd="1" destOrd="0" presId="urn:microsoft.com/office/officeart/2005/8/layout/hierarchy2"/>
    <dgm:cxn modelId="{E04DD362-3251-4237-87A2-6C05548EEB6D}" type="presOf" srcId="{016AE349-76A9-4056-A674-1D8E9E416B4C}" destId="{0A06DF30-F51F-41DB-BA4B-8E90969C976B}" srcOrd="0" destOrd="0" presId="urn:microsoft.com/office/officeart/2005/8/layout/hierarchy2"/>
    <dgm:cxn modelId="{1646D879-24C6-4FCE-8006-D30B89393BAA}" type="presOf" srcId="{F51E0ACD-72F6-4E53-A683-DFA1EA0D6826}" destId="{41E2FB1B-8DA6-410E-ABA2-C3FE589C9D33}" srcOrd="0" destOrd="0" presId="urn:microsoft.com/office/officeart/2005/8/layout/hierarchy2"/>
    <dgm:cxn modelId="{E780FB5F-6717-43DC-AB89-853B5522916E}" srcId="{DBABCA5F-3473-4EA6-86C7-7A3372A3AD1D}" destId="{D1E2C801-F731-42CE-8603-9EB07F56ABEA}" srcOrd="0" destOrd="0" parTransId="{38DC0BB2-3BBC-4EDB-877F-A13C26E5D988}" sibTransId="{558C884E-5AEE-47EC-B0A5-D2563BF5CC45}"/>
    <dgm:cxn modelId="{59886B15-4167-4AF0-849A-8E3CB2DD30A0}" type="presOf" srcId="{ABD3EE33-E810-4E69-BDD5-3B4DA43E335D}" destId="{228015D5-26FF-4B2F-A2EF-5F5A08B2F539}" srcOrd="1" destOrd="0" presId="urn:microsoft.com/office/officeart/2005/8/layout/hierarchy2"/>
    <dgm:cxn modelId="{2A99AC2C-57A0-4F44-AAE2-C326BE508FCA}" type="presOf" srcId="{ABD3EE33-E810-4E69-BDD5-3B4DA43E335D}" destId="{EAFE27F8-BD61-46EE-A886-34571F414757}" srcOrd="0" destOrd="0" presId="urn:microsoft.com/office/officeart/2005/8/layout/hierarchy2"/>
    <dgm:cxn modelId="{1CFB3A8C-29DE-4010-8B0A-3F931DC74FA4}" srcId="{F68B62AE-245F-4F9B-BFC0-7C46D41C9497}" destId="{E15599DE-8D85-4D95-A561-9EA11403F45B}" srcOrd="0" destOrd="0" parTransId="{3ACCEA0B-3326-4935-9902-D7E09E51D697}" sibTransId="{5E14B38A-B879-422C-B174-E4E55F71DDCB}"/>
    <dgm:cxn modelId="{66EBDC94-002B-4A60-BD04-197785A7E7DF}" type="presOf" srcId="{F68B62AE-245F-4F9B-BFC0-7C46D41C9497}" destId="{559F60A6-7EDF-44AC-A87F-6AEDFFE46C46}" srcOrd="0" destOrd="0" presId="urn:microsoft.com/office/officeart/2005/8/layout/hierarchy2"/>
    <dgm:cxn modelId="{F5FE5B2B-AEA5-49D9-B1A2-09ABDF1A683C}" srcId="{F51E0ACD-72F6-4E53-A683-DFA1EA0D6826}" destId="{F68B62AE-245F-4F9B-BFC0-7C46D41C9497}" srcOrd="0" destOrd="0" parTransId="{E9DBD393-96EB-458D-ADA7-7E06510C3BB8}" sibTransId="{ACEBC902-0D95-4270-BF7F-9496A446B843}"/>
    <dgm:cxn modelId="{52148557-3E6D-4594-9173-B2CD8DBBFEA0}" type="presOf" srcId="{3ACCEA0B-3326-4935-9902-D7E09E51D697}" destId="{C00E056D-A7DA-407C-AA13-85DE74AC324A}" srcOrd="0" destOrd="0" presId="urn:microsoft.com/office/officeart/2005/8/layout/hierarchy2"/>
    <dgm:cxn modelId="{F84FE2CE-76DF-4313-A81C-CCA5DE15296F}" type="presOf" srcId="{38DC0BB2-3BBC-4EDB-877F-A13C26E5D988}" destId="{40C24941-E77E-4EED-8736-24706B509F7C}" srcOrd="0" destOrd="0" presId="urn:microsoft.com/office/officeart/2005/8/layout/hierarchy2"/>
    <dgm:cxn modelId="{7EE88643-7C7F-4C4E-B5B7-245CEF263687}" type="presOf" srcId="{D1E2C801-F731-42CE-8603-9EB07F56ABEA}" destId="{96FB78AE-0688-45CC-AF0E-8F0CE57EE261}" srcOrd="0" destOrd="0" presId="urn:microsoft.com/office/officeart/2005/8/layout/hierarchy2"/>
    <dgm:cxn modelId="{4A30C360-22D1-45F4-8152-8EA5E308B78C}" type="presParOf" srcId="{0A06DF30-F51F-41DB-BA4B-8E90969C976B}" destId="{283F3E40-2601-48CD-8368-987085D3B3EE}" srcOrd="0" destOrd="0" presId="urn:microsoft.com/office/officeart/2005/8/layout/hierarchy2"/>
    <dgm:cxn modelId="{716656B8-1CE5-4D19-8891-847D7B19EC15}" type="presParOf" srcId="{283F3E40-2601-48CD-8368-987085D3B3EE}" destId="{41E2FB1B-8DA6-410E-ABA2-C3FE589C9D33}" srcOrd="0" destOrd="0" presId="urn:microsoft.com/office/officeart/2005/8/layout/hierarchy2"/>
    <dgm:cxn modelId="{02E57628-F449-4A79-A050-3A2F26594FE1}" type="presParOf" srcId="{283F3E40-2601-48CD-8368-987085D3B3EE}" destId="{72E285AE-6264-410B-AA93-A0DE524D9A61}" srcOrd="1" destOrd="0" presId="urn:microsoft.com/office/officeart/2005/8/layout/hierarchy2"/>
    <dgm:cxn modelId="{FFD7C527-B0A2-4B4D-8887-5AF143E90EF4}" type="presParOf" srcId="{72E285AE-6264-410B-AA93-A0DE524D9A61}" destId="{FA6693FA-2B3C-4565-B8D1-964687176C35}" srcOrd="0" destOrd="0" presId="urn:microsoft.com/office/officeart/2005/8/layout/hierarchy2"/>
    <dgm:cxn modelId="{DCCA10AD-E126-4AD6-B562-C226066253E1}" type="presParOf" srcId="{FA6693FA-2B3C-4565-B8D1-964687176C35}" destId="{25DDB2DD-4027-4793-A155-11558CAB94F0}" srcOrd="0" destOrd="0" presId="urn:microsoft.com/office/officeart/2005/8/layout/hierarchy2"/>
    <dgm:cxn modelId="{ECFD45B2-FC40-463D-84DE-3B83A8D62BAC}" type="presParOf" srcId="{72E285AE-6264-410B-AA93-A0DE524D9A61}" destId="{EFD7C764-66B5-48B4-94DF-6EC382B0F3B2}" srcOrd="1" destOrd="0" presId="urn:microsoft.com/office/officeart/2005/8/layout/hierarchy2"/>
    <dgm:cxn modelId="{1FCA360F-3727-40B0-8E62-44EE1EC78C82}" type="presParOf" srcId="{EFD7C764-66B5-48B4-94DF-6EC382B0F3B2}" destId="{559F60A6-7EDF-44AC-A87F-6AEDFFE46C46}" srcOrd="0" destOrd="0" presId="urn:microsoft.com/office/officeart/2005/8/layout/hierarchy2"/>
    <dgm:cxn modelId="{D9A30A60-90BC-4921-A69F-AFB647D099A0}" type="presParOf" srcId="{EFD7C764-66B5-48B4-94DF-6EC382B0F3B2}" destId="{AFE4C0CD-03ED-4CF6-A7AA-42ED66391179}" srcOrd="1" destOrd="0" presId="urn:microsoft.com/office/officeart/2005/8/layout/hierarchy2"/>
    <dgm:cxn modelId="{F63FCB40-6808-4905-AC2C-6D063A46C475}" type="presParOf" srcId="{AFE4C0CD-03ED-4CF6-A7AA-42ED66391179}" destId="{C00E056D-A7DA-407C-AA13-85DE74AC324A}" srcOrd="0" destOrd="0" presId="urn:microsoft.com/office/officeart/2005/8/layout/hierarchy2"/>
    <dgm:cxn modelId="{7A0DB6B0-8A45-4828-A6F0-9B60F3E8153E}" type="presParOf" srcId="{C00E056D-A7DA-407C-AA13-85DE74AC324A}" destId="{A484BD46-4795-444B-BD0F-9F1328C4F9E5}" srcOrd="0" destOrd="0" presId="urn:microsoft.com/office/officeart/2005/8/layout/hierarchy2"/>
    <dgm:cxn modelId="{A965E397-A71D-48F2-9E20-B2C0C3DFC0AD}" type="presParOf" srcId="{AFE4C0CD-03ED-4CF6-A7AA-42ED66391179}" destId="{D1F7C775-824B-40BA-A983-AB832FCC2954}" srcOrd="1" destOrd="0" presId="urn:microsoft.com/office/officeart/2005/8/layout/hierarchy2"/>
    <dgm:cxn modelId="{C778AFDA-6A10-4DB6-8EDA-3104A46347A9}" type="presParOf" srcId="{D1F7C775-824B-40BA-A983-AB832FCC2954}" destId="{EF396FBA-9FB3-46BD-B97A-B2CEE7931148}" srcOrd="0" destOrd="0" presId="urn:microsoft.com/office/officeart/2005/8/layout/hierarchy2"/>
    <dgm:cxn modelId="{34FC8B77-079F-4851-AD1B-EB403725BB39}" type="presParOf" srcId="{D1F7C775-824B-40BA-A983-AB832FCC2954}" destId="{BBB0DA01-3D29-487E-A748-EE31CE2ECB8A}" srcOrd="1" destOrd="0" presId="urn:microsoft.com/office/officeart/2005/8/layout/hierarchy2"/>
    <dgm:cxn modelId="{75C6F0AC-B214-493D-BC9E-B3321140BC34}" type="presParOf" srcId="{72E285AE-6264-410B-AA93-A0DE524D9A61}" destId="{EAFE27F8-BD61-46EE-A886-34571F414757}" srcOrd="2" destOrd="0" presId="urn:microsoft.com/office/officeart/2005/8/layout/hierarchy2"/>
    <dgm:cxn modelId="{66E0D2A6-58F2-47EA-B418-7767489820D0}" type="presParOf" srcId="{EAFE27F8-BD61-46EE-A886-34571F414757}" destId="{228015D5-26FF-4B2F-A2EF-5F5A08B2F539}" srcOrd="0" destOrd="0" presId="urn:microsoft.com/office/officeart/2005/8/layout/hierarchy2"/>
    <dgm:cxn modelId="{49582931-041B-4390-B125-29C10C9CAEAD}" type="presParOf" srcId="{72E285AE-6264-410B-AA93-A0DE524D9A61}" destId="{5FC6D843-1F3C-4488-80ED-27D09209D5E6}" srcOrd="3" destOrd="0" presId="urn:microsoft.com/office/officeart/2005/8/layout/hierarchy2"/>
    <dgm:cxn modelId="{FF681D2B-D6DC-4BE0-B049-42DE149C5DB1}" type="presParOf" srcId="{5FC6D843-1F3C-4488-80ED-27D09209D5E6}" destId="{E31D337E-CDE1-4B52-A32C-21F65F61232D}" srcOrd="0" destOrd="0" presId="urn:microsoft.com/office/officeart/2005/8/layout/hierarchy2"/>
    <dgm:cxn modelId="{C88906E2-6BED-467E-A5EC-ABB926F9A7D9}" type="presParOf" srcId="{5FC6D843-1F3C-4488-80ED-27D09209D5E6}" destId="{C61A393D-B629-4C5E-B043-098A12660060}" srcOrd="1" destOrd="0" presId="urn:microsoft.com/office/officeart/2005/8/layout/hierarchy2"/>
    <dgm:cxn modelId="{4A546B7E-6D53-492C-B557-B16F04F217CD}" type="presParOf" srcId="{C61A393D-B629-4C5E-B043-098A12660060}" destId="{40C24941-E77E-4EED-8736-24706B509F7C}" srcOrd="0" destOrd="0" presId="urn:microsoft.com/office/officeart/2005/8/layout/hierarchy2"/>
    <dgm:cxn modelId="{86BFD4D6-5425-479A-8CA8-0C764926AA60}" type="presParOf" srcId="{40C24941-E77E-4EED-8736-24706B509F7C}" destId="{2EF4DF92-ED02-437C-94EC-C7A90E564C8F}" srcOrd="0" destOrd="0" presId="urn:microsoft.com/office/officeart/2005/8/layout/hierarchy2"/>
    <dgm:cxn modelId="{F74F6C2D-5CD3-45FA-BDBF-ECB76EC7BB9E}" type="presParOf" srcId="{C61A393D-B629-4C5E-B043-098A12660060}" destId="{F5423442-06EB-4FF4-BDA3-81544CD99B92}" srcOrd="1" destOrd="0" presId="urn:microsoft.com/office/officeart/2005/8/layout/hierarchy2"/>
    <dgm:cxn modelId="{7C19EA63-5A89-446B-8D50-D55948890DF0}" type="presParOf" srcId="{F5423442-06EB-4FF4-BDA3-81544CD99B92}" destId="{96FB78AE-0688-45CC-AF0E-8F0CE57EE261}" srcOrd="0" destOrd="0" presId="urn:microsoft.com/office/officeart/2005/8/layout/hierarchy2"/>
    <dgm:cxn modelId="{32D1FC51-08B0-424A-8098-F7CE2421F286}" type="presParOf" srcId="{F5423442-06EB-4FF4-BDA3-81544CD99B92}" destId="{BF8AFCF1-95A7-43D4-9167-461797F5425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AE3F7B-057B-4DE7-A508-E6E80B85A1D3}"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858F0184-2239-4CC8-BDFB-745709F963CC}">
      <dgm:prSet phldrT="[Текст]" custT="1"/>
      <dgm:spPr/>
      <dgm:t>
        <a:bodyPr/>
        <a:lstStyle/>
        <a:p>
          <a:r>
            <a:rPr lang="ru-RU" sz="1400" dirty="0" smtClean="0"/>
            <a:t>Условия для проведения  анализов</a:t>
          </a:r>
          <a:endParaRPr lang="ru-RU" sz="1400" dirty="0"/>
        </a:p>
      </dgm:t>
    </dgm:pt>
    <dgm:pt modelId="{F813F8E8-2377-4F20-B1F4-FBD7522B9277}" type="parTrans" cxnId="{D143B8B9-79D2-4B5A-9C05-61F9FD9C6361}">
      <dgm:prSet/>
      <dgm:spPr/>
      <dgm:t>
        <a:bodyPr/>
        <a:lstStyle/>
        <a:p>
          <a:endParaRPr lang="ru-RU"/>
        </a:p>
      </dgm:t>
    </dgm:pt>
    <dgm:pt modelId="{ABE21F84-D8ED-4DB7-852E-F43B4DDF0906}" type="sibTrans" cxnId="{D143B8B9-79D2-4B5A-9C05-61F9FD9C6361}">
      <dgm:prSet/>
      <dgm:spPr/>
      <dgm:t>
        <a:bodyPr/>
        <a:lstStyle/>
        <a:p>
          <a:endParaRPr lang="ru-RU"/>
        </a:p>
      </dgm:t>
    </dgm:pt>
    <dgm:pt modelId="{5C0BBD81-999B-45E3-80A1-2BEACA05823D}">
      <dgm:prSet phldrT="[Текст]" custT="1"/>
      <dgm:spPr/>
      <dgm:t>
        <a:bodyPr/>
        <a:lstStyle/>
        <a:p>
          <a:r>
            <a:rPr lang="ru-RU" sz="1200" b="0" i="0" dirty="0" smtClean="0"/>
            <a:t>Требования НД на метод исследования</a:t>
          </a:r>
          <a:endParaRPr lang="ru-RU" sz="1200" dirty="0"/>
        </a:p>
      </dgm:t>
    </dgm:pt>
    <dgm:pt modelId="{6BA5F576-6BEA-47B1-91AE-92F444073A29}" type="parTrans" cxnId="{C48FBC2F-79D4-41D3-9A25-2EDCA5CFA098}">
      <dgm:prSet/>
      <dgm:spPr/>
      <dgm:t>
        <a:bodyPr/>
        <a:lstStyle/>
        <a:p>
          <a:endParaRPr lang="ru-RU"/>
        </a:p>
      </dgm:t>
    </dgm:pt>
    <dgm:pt modelId="{C730853C-4676-410C-A299-EBDB8AF19656}" type="sibTrans" cxnId="{C48FBC2F-79D4-41D3-9A25-2EDCA5CFA098}">
      <dgm:prSet/>
      <dgm:spPr/>
      <dgm:t>
        <a:bodyPr/>
        <a:lstStyle/>
        <a:p>
          <a:endParaRPr lang="ru-RU"/>
        </a:p>
      </dgm:t>
    </dgm:pt>
    <dgm:pt modelId="{98E1D931-EFA4-46D3-A2A3-6C239B3E545B}">
      <dgm:prSet phldrT="[Текст]"/>
      <dgm:spPr/>
      <dgm:t>
        <a:bodyPr/>
        <a:lstStyle/>
        <a:p>
          <a:r>
            <a:rPr lang="ru-RU" b="0" i="0" dirty="0" smtClean="0"/>
            <a:t>Проверка приемлемости результатов единичных анализов, получаемых в условиях повторяемости </a:t>
          </a:r>
          <a:r>
            <a:rPr lang="ru-RU" dirty="0" smtClean="0"/>
            <a:t>(проводится лаборантом)</a:t>
          </a:r>
          <a:endParaRPr lang="ru-RU" dirty="0"/>
        </a:p>
      </dgm:t>
    </dgm:pt>
    <dgm:pt modelId="{4D909694-15BB-4EFE-B1A5-A7752055AA3E}" type="parTrans" cxnId="{A11CB65A-46AD-408C-899A-948791662E73}">
      <dgm:prSet/>
      <dgm:spPr/>
      <dgm:t>
        <a:bodyPr/>
        <a:lstStyle/>
        <a:p>
          <a:endParaRPr lang="ru-RU"/>
        </a:p>
      </dgm:t>
    </dgm:pt>
    <dgm:pt modelId="{CA8DBFAF-B730-48B5-A5A2-5787142C1671}" type="sibTrans" cxnId="{A11CB65A-46AD-408C-899A-948791662E73}">
      <dgm:prSet/>
      <dgm:spPr/>
      <dgm:t>
        <a:bodyPr/>
        <a:lstStyle/>
        <a:p>
          <a:endParaRPr lang="ru-RU"/>
        </a:p>
      </dgm:t>
    </dgm:pt>
    <dgm:pt modelId="{733950C3-4EE1-4B49-8A28-EC1ADDFAB712}">
      <dgm:prSet phldrT="[Текст]" custT="1"/>
      <dgm:spPr/>
      <dgm:t>
        <a:bodyPr/>
        <a:lstStyle/>
        <a:p>
          <a:r>
            <a:rPr lang="ru-RU" sz="1200" b="0" i="0" dirty="0" smtClean="0"/>
            <a:t>Оперативный контроль процедуры анализа</a:t>
          </a:r>
          <a:endParaRPr lang="ru-RU" sz="1200" dirty="0"/>
        </a:p>
      </dgm:t>
    </dgm:pt>
    <dgm:pt modelId="{EE2C18E1-36D0-46AE-97CF-822B6181AC27}" type="parTrans" cxnId="{FEA0C0EE-CA2F-48E6-A1F2-0D81A28B0614}">
      <dgm:prSet/>
      <dgm:spPr/>
      <dgm:t>
        <a:bodyPr/>
        <a:lstStyle/>
        <a:p>
          <a:endParaRPr lang="ru-RU"/>
        </a:p>
      </dgm:t>
    </dgm:pt>
    <dgm:pt modelId="{BCE84D0F-E7F6-4EB4-B3B1-45D82E236A3F}" type="sibTrans" cxnId="{FEA0C0EE-CA2F-48E6-A1F2-0D81A28B0614}">
      <dgm:prSet/>
      <dgm:spPr/>
      <dgm:t>
        <a:bodyPr/>
        <a:lstStyle/>
        <a:p>
          <a:endParaRPr lang="ru-RU"/>
        </a:p>
      </dgm:t>
    </dgm:pt>
    <dgm:pt modelId="{03090160-E1E2-4328-ABE6-636E41E51112}">
      <dgm:prSet phldrT="[Текст]"/>
      <dgm:spPr/>
      <dgm:t>
        <a:bodyPr/>
        <a:lstStyle/>
        <a:p>
          <a:r>
            <a:rPr lang="ru-RU" dirty="0" smtClean="0"/>
            <a:t>осуществляется лаборантом по определенному плану, а также в случае отклонений от нормального хода процесса, в том числе по причине ввода приборов после ремонта и поверки, смены партии реактивов, использования медианы в качестве результата рабочей пробы и др.</a:t>
          </a:r>
          <a:endParaRPr lang="ru-RU" dirty="0"/>
        </a:p>
      </dgm:t>
    </dgm:pt>
    <dgm:pt modelId="{E4BA9409-18D2-4BB1-9D7A-AA84C82B904F}" type="parTrans" cxnId="{9FC00A6E-A312-4E21-B0E9-9EDF6D2790B1}">
      <dgm:prSet/>
      <dgm:spPr/>
      <dgm:t>
        <a:bodyPr/>
        <a:lstStyle/>
        <a:p>
          <a:endParaRPr lang="ru-RU"/>
        </a:p>
      </dgm:t>
    </dgm:pt>
    <dgm:pt modelId="{83051D04-7605-441A-AF77-94FC02EBD715}" type="sibTrans" cxnId="{9FC00A6E-A312-4E21-B0E9-9EDF6D2790B1}">
      <dgm:prSet/>
      <dgm:spPr/>
      <dgm:t>
        <a:bodyPr/>
        <a:lstStyle/>
        <a:p>
          <a:endParaRPr lang="ru-RU"/>
        </a:p>
      </dgm:t>
    </dgm:pt>
    <dgm:pt modelId="{CC395289-1A23-49C3-8C6A-EE01A165E74B}">
      <dgm:prSet phldrT="[Текст]"/>
      <dgm:spPr/>
      <dgm:t>
        <a:bodyPr/>
        <a:lstStyle/>
        <a:p>
          <a:r>
            <a:rPr lang="ru-RU" dirty="0" smtClean="0"/>
            <a:t>Контроль факторов окружающей среды (температура, влажность, и т.п.)</a:t>
          </a:r>
          <a:endParaRPr lang="ru-RU" dirty="0"/>
        </a:p>
      </dgm:t>
    </dgm:pt>
    <dgm:pt modelId="{4104E5AB-253C-4B62-B2B6-76BFA29F68E5}" type="sibTrans" cxnId="{CB116D2C-6384-4FDC-A99D-AC02B9807591}">
      <dgm:prSet/>
      <dgm:spPr/>
      <dgm:t>
        <a:bodyPr/>
        <a:lstStyle/>
        <a:p>
          <a:endParaRPr lang="ru-RU"/>
        </a:p>
      </dgm:t>
    </dgm:pt>
    <dgm:pt modelId="{8AB1D61A-97CE-444D-9128-D833BFF00519}" type="parTrans" cxnId="{CB116D2C-6384-4FDC-A99D-AC02B9807591}">
      <dgm:prSet/>
      <dgm:spPr/>
      <dgm:t>
        <a:bodyPr/>
        <a:lstStyle/>
        <a:p>
          <a:endParaRPr lang="ru-RU"/>
        </a:p>
      </dgm:t>
    </dgm:pt>
    <dgm:pt modelId="{7A82FF14-8C19-4D84-9C55-801A08C676C6}">
      <dgm:prSet phldrT="[Текст]"/>
      <dgm:spPr/>
      <dgm:t>
        <a:bodyPr/>
        <a:lstStyle/>
        <a:p>
          <a:r>
            <a:rPr lang="ru-RU" dirty="0" smtClean="0"/>
            <a:t>Исправность оборудования, наличие поверок на СИ и свидетельств об аттестации вспомогательного оборудования</a:t>
          </a:r>
          <a:endParaRPr lang="ru-RU" dirty="0"/>
        </a:p>
      </dgm:t>
    </dgm:pt>
    <dgm:pt modelId="{5813ACA9-DC55-4B19-BC73-351788E74AFA}" type="parTrans" cxnId="{95CA8CAB-97CD-45DE-985B-CF9D6AB71BDE}">
      <dgm:prSet/>
      <dgm:spPr/>
      <dgm:t>
        <a:bodyPr/>
        <a:lstStyle/>
        <a:p>
          <a:endParaRPr lang="ru-RU"/>
        </a:p>
      </dgm:t>
    </dgm:pt>
    <dgm:pt modelId="{A0D3E0C5-E29C-44B8-AF5B-59A4FB703507}" type="sibTrans" cxnId="{95CA8CAB-97CD-45DE-985B-CF9D6AB71BDE}">
      <dgm:prSet/>
      <dgm:spPr/>
      <dgm:t>
        <a:bodyPr/>
        <a:lstStyle/>
        <a:p>
          <a:endParaRPr lang="ru-RU"/>
        </a:p>
      </dgm:t>
    </dgm:pt>
    <dgm:pt modelId="{E7FFDA0E-E217-424A-BD22-158D2B876120}">
      <dgm:prSet phldrT="[Текст]" custT="1"/>
      <dgm:spPr/>
      <dgm:t>
        <a:bodyPr/>
        <a:lstStyle/>
        <a:p>
          <a:r>
            <a:rPr lang="ru-RU" sz="1500" dirty="0" smtClean="0"/>
            <a:t>Для контроля стабильности результатов анализа рабочих проб, выполняемого по определенной методике, проводят контрольные определения в соответствии с выбранным алгоритмом контроля</a:t>
          </a:r>
          <a:endParaRPr lang="ru-RU" sz="1500" dirty="0"/>
        </a:p>
      </dgm:t>
    </dgm:pt>
    <dgm:pt modelId="{963CC4FD-96D1-4DB5-96D7-4F1D19F427B4}" type="parTrans" cxnId="{52F3C5B9-9374-4C96-A113-4A12FCEE139C}">
      <dgm:prSet/>
      <dgm:spPr/>
      <dgm:t>
        <a:bodyPr/>
        <a:lstStyle/>
        <a:p>
          <a:endParaRPr lang="ru-RU"/>
        </a:p>
      </dgm:t>
    </dgm:pt>
    <dgm:pt modelId="{1601B6B9-E183-4078-AA55-811ABA68D3AA}" type="sibTrans" cxnId="{52F3C5B9-9374-4C96-A113-4A12FCEE139C}">
      <dgm:prSet/>
      <dgm:spPr/>
      <dgm:t>
        <a:bodyPr/>
        <a:lstStyle/>
        <a:p>
          <a:endParaRPr lang="ru-RU"/>
        </a:p>
      </dgm:t>
    </dgm:pt>
    <dgm:pt modelId="{DC45E5B3-8C9D-4898-A258-ACFD918490B8}">
      <dgm:prSet phldrT="[Текст]" custT="1"/>
      <dgm:spPr/>
      <dgm:t>
        <a:bodyPr/>
        <a:lstStyle/>
        <a:p>
          <a:r>
            <a:rPr lang="ru-RU" sz="1200" b="0" i="0" dirty="0" smtClean="0"/>
            <a:t>Контроль стабильности результатов измерений</a:t>
          </a:r>
          <a:endParaRPr lang="ru-RU" dirty="0"/>
        </a:p>
      </dgm:t>
    </dgm:pt>
    <dgm:pt modelId="{02910A13-D22B-45B9-BAAF-2902E4FE3E35}" type="parTrans" cxnId="{A12D2A33-54E0-44C7-B7AF-CD402C154408}">
      <dgm:prSet/>
      <dgm:spPr/>
      <dgm:t>
        <a:bodyPr/>
        <a:lstStyle/>
        <a:p>
          <a:endParaRPr lang="ru-RU"/>
        </a:p>
      </dgm:t>
    </dgm:pt>
    <dgm:pt modelId="{C278D465-64E0-401D-8EB7-A737AD921641}" type="sibTrans" cxnId="{A12D2A33-54E0-44C7-B7AF-CD402C154408}">
      <dgm:prSet/>
      <dgm:spPr/>
      <dgm:t>
        <a:bodyPr/>
        <a:lstStyle/>
        <a:p>
          <a:endParaRPr lang="ru-RU"/>
        </a:p>
      </dgm:t>
    </dgm:pt>
    <dgm:pt modelId="{20BE33D3-AC6E-4AE9-9AD2-1ADAB11E3107}">
      <dgm:prSet phldrT="[Текст]" custT="1"/>
      <dgm:spPr/>
      <dgm:t>
        <a:bodyPr/>
        <a:lstStyle/>
        <a:p>
          <a:r>
            <a:rPr lang="ru-RU" sz="1200" dirty="0" smtClean="0"/>
            <a:t>Внешний контроль качества результатов</a:t>
          </a:r>
          <a:endParaRPr lang="ru-RU" sz="1200" dirty="0"/>
        </a:p>
      </dgm:t>
    </dgm:pt>
    <dgm:pt modelId="{AE378BC9-7E4E-4438-98C6-5FF74E7C4BC2}" type="parTrans" cxnId="{54D517FA-7CDA-4E7E-AA84-9D143B09D3D1}">
      <dgm:prSet/>
      <dgm:spPr/>
      <dgm:t>
        <a:bodyPr/>
        <a:lstStyle/>
        <a:p>
          <a:endParaRPr lang="ru-RU"/>
        </a:p>
      </dgm:t>
    </dgm:pt>
    <dgm:pt modelId="{0C0D8A4D-611B-4FBB-8218-BD2757048F50}" type="sibTrans" cxnId="{54D517FA-7CDA-4E7E-AA84-9D143B09D3D1}">
      <dgm:prSet/>
      <dgm:spPr/>
      <dgm:t>
        <a:bodyPr/>
        <a:lstStyle/>
        <a:p>
          <a:endParaRPr lang="ru-RU"/>
        </a:p>
      </dgm:t>
    </dgm:pt>
    <dgm:pt modelId="{784401FA-D765-49A2-AD9A-87631BDC433D}">
      <dgm:prSet phldrT="[Текст]" custT="1"/>
      <dgm:spPr/>
      <dgm:t>
        <a:bodyPr/>
        <a:lstStyle/>
        <a:p>
          <a:r>
            <a:rPr lang="ru-RU" sz="1500" dirty="0" smtClean="0"/>
            <a:t>Участие испытательной  лаборатории в межлабораторных сравнительных испытаниях</a:t>
          </a:r>
          <a:endParaRPr lang="ru-RU" sz="1500" dirty="0"/>
        </a:p>
      </dgm:t>
    </dgm:pt>
    <dgm:pt modelId="{10B48CB4-577B-41C3-B47B-5BD5F2A370A1}" type="parTrans" cxnId="{A6286052-ABC6-4875-9556-7D9D9AE5D553}">
      <dgm:prSet/>
      <dgm:spPr/>
      <dgm:t>
        <a:bodyPr/>
        <a:lstStyle/>
        <a:p>
          <a:endParaRPr lang="ru-RU"/>
        </a:p>
      </dgm:t>
    </dgm:pt>
    <dgm:pt modelId="{07444BE1-D1C4-48CB-8696-F55179295468}" type="sibTrans" cxnId="{A6286052-ABC6-4875-9556-7D9D9AE5D553}">
      <dgm:prSet/>
      <dgm:spPr/>
      <dgm:t>
        <a:bodyPr/>
        <a:lstStyle/>
        <a:p>
          <a:endParaRPr lang="ru-RU"/>
        </a:p>
      </dgm:t>
    </dgm:pt>
    <dgm:pt modelId="{6889539C-2AE5-4ADF-9ED9-D31880EA811E}" type="pres">
      <dgm:prSet presAssocID="{59AE3F7B-057B-4DE7-A508-E6E80B85A1D3}" presName="linearFlow" presStyleCnt="0">
        <dgm:presLayoutVars>
          <dgm:dir/>
          <dgm:animLvl val="lvl"/>
          <dgm:resizeHandles val="exact"/>
        </dgm:presLayoutVars>
      </dgm:prSet>
      <dgm:spPr/>
      <dgm:t>
        <a:bodyPr/>
        <a:lstStyle/>
        <a:p>
          <a:endParaRPr lang="ru-RU"/>
        </a:p>
      </dgm:t>
    </dgm:pt>
    <dgm:pt modelId="{F5ECFBD3-42AE-49C3-82CE-18DB5B947B9C}" type="pres">
      <dgm:prSet presAssocID="{858F0184-2239-4CC8-BDFB-745709F963CC}" presName="composite" presStyleCnt="0"/>
      <dgm:spPr/>
    </dgm:pt>
    <dgm:pt modelId="{31BA0679-AF6E-4439-AF90-1CD0B0048698}" type="pres">
      <dgm:prSet presAssocID="{858F0184-2239-4CC8-BDFB-745709F963CC}" presName="parentText" presStyleLbl="alignNode1" presStyleIdx="0" presStyleCnt="5" custScaleX="120359">
        <dgm:presLayoutVars>
          <dgm:chMax val="1"/>
          <dgm:bulletEnabled val="1"/>
        </dgm:presLayoutVars>
      </dgm:prSet>
      <dgm:spPr/>
      <dgm:t>
        <a:bodyPr/>
        <a:lstStyle/>
        <a:p>
          <a:endParaRPr lang="ru-RU"/>
        </a:p>
      </dgm:t>
    </dgm:pt>
    <dgm:pt modelId="{9B25B95E-783F-4049-AD38-BFE781563DF8}" type="pres">
      <dgm:prSet presAssocID="{858F0184-2239-4CC8-BDFB-745709F963CC}" presName="descendantText" presStyleLbl="alignAcc1" presStyleIdx="0" presStyleCnt="5" custScaleX="89032">
        <dgm:presLayoutVars>
          <dgm:bulletEnabled val="1"/>
        </dgm:presLayoutVars>
      </dgm:prSet>
      <dgm:spPr/>
      <dgm:t>
        <a:bodyPr/>
        <a:lstStyle/>
        <a:p>
          <a:endParaRPr lang="ru-RU"/>
        </a:p>
      </dgm:t>
    </dgm:pt>
    <dgm:pt modelId="{43AEF142-3383-4BC3-94B9-1E2E8D207AC4}" type="pres">
      <dgm:prSet presAssocID="{ABE21F84-D8ED-4DB7-852E-F43B4DDF0906}" presName="sp" presStyleCnt="0"/>
      <dgm:spPr/>
    </dgm:pt>
    <dgm:pt modelId="{5EDDD38E-4D69-47F7-AB49-583784A5F799}" type="pres">
      <dgm:prSet presAssocID="{5C0BBD81-999B-45E3-80A1-2BEACA05823D}" presName="composite" presStyleCnt="0"/>
      <dgm:spPr/>
    </dgm:pt>
    <dgm:pt modelId="{F018B541-54C2-4624-BE5A-A39C1089DB80}" type="pres">
      <dgm:prSet presAssocID="{5C0BBD81-999B-45E3-80A1-2BEACA05823D}" presName="parentText" presStyleLbl="alignNode1" presStyleIdx="1" presStyleCnt="5" custScaleX="110600">
        <dgm:presLayoutVars>
          <dgm:chMax val="1"/>
          <dgm:bulletEnabled val="1"/>
        </dgm:presLayoutVars>
      </dgm:prSet>
      <dgm:spPr/>
      <dgm:t>
        <a:bodyPr/>
        <a:lstStyle/>
        <a:p>
          <a:endParaRPr lang="ru-RU"/>
        </a:p>
      </dgm:t>
    </dgm:pt>
    <dgm:pt modelId="{A2CC1DC2-6589-4DC2-8C6C-27795A9AAAEE}" type="pres">
      <dgm:prSet presAssocID="{5C0BBD81-999B-45E3-80A1-2BEACA05823D}" presName="descendantText" presStyleLbl="alignAcc1" presStyleIdx="1" presStyleCnt="5" custScaleX="91176">
        <dgm:presLayoutVars>
          <dgm:bulletEnabled val="1"/>
        </dgm:presLayoutVars>
      </dgm:prSet>
      <dgm:spPr/>
      <dgm:t>
        <a:bodyPr/>
        <a:lstStyle/>
        <a:p>
          <a:endParaRPr lang="ru-RU"/>
        </a:p>
      </dgm:t>
    </dgm:pt>
    <dgm:pt modelId="{A64A49D0-4DFF-4440-84AB-106D07B297AF}" type="pres">
      <dgm:prSet presAssocID="{C730853C-4676-410C-A299-EBDB8AF19656}" presName="sp" presStyleCnt="0"/>
      <dgm:spPr/>
    </dgm:pt>
    <dgm:pt modelId="{CE701198-18F9-4911-8B41-CECC68012D70}" type="pres">
      <dgm:prSet presAssocID="{733950C3-4EE1-4B49-8A28-EC1ADDFAB712}" presName="composite" presStyleCnt="0"/>
      <dgm:spPr/>
    </dgm:pt>
    <dgm:pt modelId="{5A83B958-FCA2-4228-80E4-0794ED92AB08}" type="pres">
      <dgm:prSet presAssocID="{733950C3-4EE1-4B49-8A28-EC1ADDFAB712}" presName="parentText" presStyleLbl="alignNode1" presStyleIdx="2" presStyleCnt="5" custScaleX="118677">
        <dgm:presLayoutVars>
          <dgm:chMax val="1"/>
          <dgm:bulletEnabled val="1"/>
        </dgm:presLayoutVars>
      </dgm:prSet>
      <dgm:spPr/>
      <dgm:t>
        <a:bodyPr/>
        <a:lstStyle/>
        <a:p>
          <a:endParaRPr lang="ru-RU"/>
        </a:p>
      </dgm:t>
    </dgm:pt>
    <dgm:pt modelId="{F2837F82-24CC-4AE2-9229-8C47E8996676}" type="pres">
      <dgm:prSet presAssocID="{733950C3-4EE1-4B49-8A28-EC1ADDFAB712}" presName="descendantText" presStyleLbl="alignAcc1" presStyleIdx="2" presStyleCnt="5" custScaleX="93494">
        <dgm:presLayoutVars>
          <dgm:bulletEnabled val="1"/>
        </dgm:presLayoutVars>
      </dgm:prSet>
      <dgm:spPr/>
      <dgm:t>
        <a:bodyPr/>
        <a:lstStyle/>
        <a:p>
          <a:endParaRPr lang="ru-RU"/>
        </a:p>
      </dgm:t>
    </dgm:pt>
    <dgm:pt modelId="{008790AE-AC66-4DE3-B59D-F8F7DF1F1F67}" type="pres">
      <dgm:prSet presAssocID="{BCE84D0F-E7F6-4EB4-B3B1-45D82E236A3F}" presName="sp" presStyleCnt="0"/>
      <dgm:spPr/>
    </dgm:pt>
    <dgm:pt modelId="{FFC574DA-E116-4B49-8B08-A0CD9BE7CF67}" type="pres">
      <dgm:prSet presAssocID="{DC45E5B3-8C9D-4898-A258-ACFD918490B8}" presName="composite" presStyleCnt="0"/>
      <dgm:spPr/>
    </dgm:pt>
    <dgm:pt modelId="{7FE03883-8B5D-415C-A02D-1FF839157060}" type="pres">
      <dgm:prSet presAssocID="{DC45E5B3-8C9D-4898-A258-ACFD918490B8}" presName="parentText" presStyleLbl="alignNode1" presStyleIdx="3" presStyleCnt="5" custScaleX="118677">
        <dgm:presLayoutVars>
          <dgm:chMax val="1"/>
          <dgm:bulletEnabled val="1"/>
        </dgm:presLayoutVars>
      </dgm:prSet>
      <dgm:spPr/>
      <dgm:t>
        <a:bodyPr/>
        <a:lstStyle/>
        <a:p>
          <a:endParaRPr lang="ru-RU"/>
        </a:p>
      </dgm:t>
    </dgm:pt>
    <dgm:pt modelId="{151E0DD0-9DB0-418A-B18A-C614904ADAF3}" type="pres">
      <dgm:prSet presAssocID="{DC45E5B3-8C9D-4898-A258-ACFD918490B8}" presName="descendantText" presStyleLbl="alignAcc1" presStyleIdx="3" presStyleCnt="5" custScaleX="95276">
        <dgm:presLayoutVars>
          <dgm:bulletEnabled val="1"/>
        </dgm:presLayoutVars>
      </dgm:prSet>
      <dgm:spPr/>
      <dgm:t>
        <a:bodyPr/>
        <a:lstStyle/>
        <a:p>
          <a:endParaRPr lang="ru-RU"/>
        </a:p>
      </dgm:t>
    </dgm:pt>
    <dgm:pt modelId="{F90F5DA5-1B0E-4C9E-9F25-C7BD6A811E22}" type="pres">
      <dgm:prSet presAssocID="{C278D465-64E0-401D-8EB7-A737AD921641}" presName="sp" presStyleCnt="0"/>
      <dgm:spPr/>
    </dgm:pt>
    <dgm:pt modelId="{9DBC61FE-6711-493A-AFDD-66D7D9568DED}" type="pres">
      <dgm:prSet presAssocID="{20BE33D3-AC6E-4AE9-9AD2-1ADAB11E3107}" presName="composite" presStyleCnt="0"/>
      <dgm:spPr/>
    </dgm:pt>
    <dgm:pt modelId="{250F72F0-DF2F-4595-A2DA-D80EC4C9E1A2}" type="pres">
      <dgm:prSet presAssocID="{20BE33D3-AC6E-4AE9-9AD2-1ADAB11E3107}" presName="parentText" presStyleLbl="alignNode1" presStyleIdx="4" presStyleCnt="5" custScaleX="118677">
        <dgm:presLayoutVars>
          <dgm:chMax val="1"/>
          <dgm:bulletEnabled val="1"/>
        </dgm:presLayoutVars>
      </dgm:prSet>
      <dgm:spPr/>
      <dgm:t>
        <a:bodyPr/>
        <a:lstStyle/>
        <a:p>
          <a:endParaRPr lang="ru-RU"/>
        </a:p>
      </dgm:t>
    </dgm:pt>
    <dgm:pt modelId="{90EFB798-FEB0-4996-8AAB-B6EEB96EB4E3}" type="pres">
      <dgm:prSet presAssocID="{20BE33D3-AC6E-4AE9-9AD2-1ADAB11E3107}" presName="descendantText" presStyleLbl="alignAcc1" presStyleIdx="4" presStyleCnt="5" custScaleX="95276">
        <dgm:presLayoutVars>
          <dgm:bulletEnabled val="1"/>
        </dgm:presLayoutVars>
      </dgm:prSet>
      <dgm:spPr/>
      <dgm:t>
        <a:bodyPr/>
        <a:lstStyle/>
        <a:p>
          <a:endParaRPr lang="ru-RU"/>
        </a:p>
      </dgm:t>
    </dgm:pt>
  </dgm:ptLst>
  <dgm:cxnLst>
    <dgm:cxn modelId="{6FA16742-C2B7-42DD-9362-605BBE0F18E5}" type="presOf" srcId="{CC395289-1A23-49C3-8C6A-EE01A165E74B}" destId="{9B25B95E-783F-4049-AD38-BFE781563DF8}" srcOrd="0" destOrd="0" presId="urn:microsoft.com/office/officeart/2005/8/layout/chevron2"/>
    <dgm:cxn modelId="{D143B8B9-79D2-4B5A-9C05-61F9FD9C6361}" srcId="{59AE3F7B-057B-4DE7-A508-E6E80B85A1D3}" destId="{858F0184-2239-4CC8-BDFB-745709F963CC}" srcOrd="0" destOrd="0" parTransId="{F813F8E8-2377-4F20-B1F4-FBD7522B9277}" sibTransId="{ABE21F84-D8ED-4DB7-852E-F43B4DDF0906}"/>
    <dgm:cxn modelId="{C48FBC2F-79D4-41D3-9A25-2EDCA5CFA098}" srcId="{59AE3F7B-057B-4DE7-A508-E6E80B85A1D3}" destId="{5C0BBD81-999B-45E3-80A1-2BEACA05823D}" srcOrd="1" destOrd="0" parTransId="{6BA5F576-6BEA-47B1-91AE-92F444073A29}" sibTransId="{C730853C-4676-410C-A299-EBDB8AF19656}"/>
    <dgm:cxn modelId="{FEA0C0EE-CA2F-48E6-A1F2-0D81A28B0614}" srcId="{59AE3F7B-057B-4DE7-A508-E6E80B85A1D3}" destId="{733950C3-4EE1-4B49-8A28-EC1ADDFAB712}" srcOrd="2" destOrd="0" parTransId="{EE2C18E1-36D0-46AE-97CF-822B6181AC27}" sibTransId="{BCE84D0F-E7F6-4EB4-B3B1-45D82E236A3F}"/>
    <dgm:cxn modelId="{A6286052-ABC6-4875-9556-7D9D9AE5D553}" srcId="{20BE33D3-AC6E-4AE9-9AD2-1ADAB11E3107}" destId="{784401FA-D765-49A2-AD9A-87631BDC433D}" srcOrd="0" destOrd="0" parTransId="{10B48CB4-577B-41C3-B47B-5BD5F2A370A1}" sibTransId="{07444BE1-D1C4-48CB-8696-F55179295468}"/>
    <dgm:cxn modelId="{A11CB65A-46AD-408C-899A-948791662E73}" srcId="{5C0BBD81-999B-45E3-80A1-2BEACA05823D}" destId="{98E1D931-EFA4-46D3-A2A3-6C239B3E545B}" srcOrd="0" destOrd="0" parTransId="{4D909694-15BB-4EFE-B1A5-A7752055AA3E}" sibTransId="{CA8DBFAF-B730-48B5-A5A2-5787142C1671}"/>
    <dgm:cxn modelId="{34F31592-B045-4780-ACFB-3323C4A006C6}" type="presOf" srcId="{20BE33D3-AC6E-4AE9-9AD2-1ADAB11E3107}" destId="{250F72F0-DF2F-4595-A2DA-D80EC4C9E1A2}" srcOrd="0" destOrd="0" presId="urn:microsoft.com/office/officeart/2005/8/layout/chevron2"/>
    <dgm:cxn modelId="{9FC00A6E-A312-4E21-B0E9-9EDF6D2790B1}" srcId="{733950C3-4EE1-4B49-8A28-EC1ADDFAB712}" destId="{03090160-E1E2-4328-ABE6-636E41E51112}" srcOrd="0" destOrd="0" parTransId="{E4BA9409-18D2-4BB1-9D7A-AA84C82B904F}" sibTransId="{83051D04-7605-441A-AF77-94FC02EBD715}"/>
    <dgm:cxn modelId="{49EA838E-833E-438E-B1AA-FF7EC6E25FDF}" type="presOf" srcId="{5C0BBD81-999B-45E3-80A1-2BEACA05823D}" destId="{F018B541-54C2-4624-BE5A-A39C1089DB80}" srcOrd="0" destOrd="0" presId="urn:microsoft.com/office/officeart/2005/8/layout/chevron2"/>
    <dgm:cxn modelId="{F04047BD-746B-4511-B3EB-7936CE1A4BE5}" type="presOf" srcId="{98E1D931-EFA4-46D3-A2A3-6C239B3E545B}" destId="{A2CC1DC2-6589-4DC2-8C6C-27795A9AAAEE}" srcOrd="0" destOrd="0" presId="urn:microsoft.com/office/officeart/2005/8/layout/chevron2"/>
    <dgm:cxn modelId="{A12D2A33-54E0-44C7-B7AF-CD402C154408}" srcId="{59AE3F7B-057B-4DE7-A508-E6E80B85A1D3}" destId="{DC45E5B3-8C9D-4898-A258-ACFD918490B8}" srcOrd="3" destOrd="0" parTransId="{02910A13-D22B-45B9-BAAF-2902E4FE3E35}" sibTransId="{C278D465-64E0-401D-8EB7-A737AD921641}"/>
    <dgm:cxn modelId="{52F3C5B9-9374-4C96-A113-4A12FCEE139C}" srcId="{DC45E5B3-8C9D-4898-A258-ACFD918490B8}" destId="{E7FFDA0E-E217-424A-BD22-158D2B876120}" srcOrd="0" destOrd="0" parTransId="{963CC4FD-96D1-4DB5-96D7-4F1D19F427B4}" sibTransId="{1601B6B9-E183-4078-AA55-811ABA68D3AA}"/>
    <dgm:cxn modelId="{95CA8CAB-97CD-45DE-985B-CF9D6AB71BDE}" srcId="{858F0184-2239-4CC8-BDFB-745709F963CC}" destId="{7A82FF14-8C19-4D84-9C55-801A08C676C6}" srcOrd="1" destOrd="0" parTransId="{5813ACA9-DC55-4B19-BC73-351788E74AFA}" sibTransId="{A0D3E0C5-E29C-44B8-AF5B-59A4FB703507}"/>
    <dgm:cxn modelId="{D91DAE3A-5AD3-4BEA-93D7-F806F1AF7BCF}" type="presOf" srcId="{59AE3F7B-057B-4DE7-A508-E6E80B85A1D3}" destId="{6889539C-2AE5-4ADF-9ED9-D31880EA811E}" srcOrd="0" destOrd="0" presId="urn:microsoft.com/office/officeart/2005/8/layout/chevron2"/>
    <dgm:cxn modelId="{CA979FEF-F4D4-40D8-80A8-6901B9467BE5}" type="presOf" srcId="{7A82FF14-8C19-4D84-9C55-801A08C676C6}" destId="{9B25B95E-783F-4049-AD38-BFE781563DF8}" srcOrd="0" destOrd="1" presId="urn:microsoft.com/office/officeart/2005/8/layout/chevron2"/>
    <dgm:cxn modelId="{ABA8111B-1C12-449D-8DD0-07B331F08247}" type="presOf" srcId="{733950C3-4EE1-4B49-8A28-EC1ADDFAB712}" destId="{5A83B958-FCA2-4228-80E4-0794ED92AB08}" srcOrd="0" destOrd="0" presId="urn:microsoft.com/office/officeart/2005/8/layout/chevron2"/>
    <dgm:cxn modelId="{16869BC2-4BCB-4AA6-8BCB-09DF7DD21E6D}" type="presOf" srcId="{DC45E5B3-8C9D-4898-A258-ACFD918490B8}" destId="{7FE03883-8B5D-415C-A02D-1FF839157060}" srcOrd="0" destOrd="0" presId="urn:microsoft.com/office/officeart/2005/8/layout/chevron2"/>
    <dgm:cxn modelId="{E1DA61F9-7325-409D-83FE-16C012095F1F}" type="presOf" srcId="{784401FA-D765-49A2-AD9A-87631BDC433D}" destId="{90EFB798-FEB0-4996-8AAB-B6EEB96EB4E3}" srcOrd="0" destOrd="0" presId="urn:microsoft.com/office/officeart/2005/8/layout/chevron2"/>
    <dgm:cxn modelId="{E9D0AE4F-6FEC-4CFB-95D0-121B667BCB68}" type="presOf" srcId="{858F0184-2239-4CC8-BDFB-745709F963CC}" destId="{31BA0679-AF6E-4439-AF90-1CD0B0048698}" srcOrd="0" destOrd="0" presId="urn:microsoft.com/office/officeart/2005/8/layout/chevron2"/>
    <dgm:cxn modelId="{CB116D2C-6384-4FDC-A99D-AC02B9807591}" srcId="{858F0184-2239-4CC8-BDFB-745709F963CC}" destId="{CC395289-1A23-49C3-8C6A-EE01A165E74B}" srcOrd="0" destOrd="0" parTransId="{8AB1D61A-97CE-444D-9128-D833BFF00519}" sibTransId="{4104E5AB-253C-4B62-B2B6-76BFA29F68E5}"/>
    <dgm:cxn modelId="{CD865FA8-BCD2-4321-97C9-093F31288A4D}" type="presOf" srcId="{E7FFDA0E-E217-424A-BD22-158D2B876120}" destId="{151E0DD0-9DB0-418A-B18A-C614904ADAF3}" srcOrd="0" destOrd="0" presId="urn:microsoft.com/office/officeart/2005/8/layout/chevron2"/>
    <dgm:cxn modelId="{54D517FA-7CDA-4E7E-AA84-9D143B09D3D1}" srcId="{59AE3F7B-057B-4DE7-A508-E6E80B85A1D3}" destId="{20BE33D3-AC6E-4AE9-9AD2-1ADAB11E3107}" srcOrd="4" destOrd="0" parTransId="{AE378BC9-7E4E-4438-98C6-5FF74E7C4BC2}" sibTransId="{0C0D8A4D-611B-4FBB-8218-BD2757048F50}"/>
    <dgm:cxn modelId="{A4F6F077-1CF8-406E-8361-143F48F3CE76}" type="presOf" srcId="{03090160-E1E2-4328-ABE6-636E41E51112}" destId="{F2837F82-24CC-4AE2-9229-8C47E8996676}" srcOrd="0" destOrd="0" presId="urn:microsoft.com/office/officeart/2005/8/layout/chevron2"/>
    <dgm:cxn modelId="{5D9F43A6-DE32-47A2-B7CC-CA0AB9CBED65}" type="presParOf" srcId="{6889539C-2AE5-4ADF-9ED9-D31880EA811E}" destId="{F5ECFBD3-42AE-49C3-82CE-18DB5B947B9C}" srcOrd="0" destOrd="0" presId="urn:microsoft.com/office/officeart/2005/8/layout/chevron2"/>
    <dgm:cxn modelId="{9A24045B-272F-4558-A834-C8414AFCF9F9}" type="presParOf" srcId="{F5ECFBD3-42AE-49C3-82CE-18DB5B947B9C}" destId="{31BA0679-AF6E-4439-AF90-1CD0B0048698}" srcOrd="0" destOrd="0" presId="urn:microsoft.com/office/officeart/2005/8/layout/chevron2"/>
    <dgm:cxn modelId="{3CD9BD0F-D5A8-4EE4-BD46-66DCCAA9F3C1}" type="presParOf" srcId="{F5ECFBD3-42AE-49C3-82CE-18DB5B947B9C}" destId="{9B25B95E-783F-4049-AD38-BFE781563DF8}" srcOrd="1" destOrd="0" presId="urn:microsoft.com/office/officeart/2005/8/layout/chevron2"/>
    <dgm:cxn modelId="{56AE6A15-139B-4E3E-8516-45F962D50726}" type="presParOf" srcId="{6889539C-2AE5-4ADF-9ED9-D31880EA811E}" destId="{43AEF142-3383-4BC3-94B9-1E2E8D207AC4}" srcOrd="1" destOrd="0" presId="urn:microsoft.com/office/officeart/2005/8/layout/chevron2"/>
    <dgm:cxn modelId="{73F55AFA-A7DE-4798-8D53-1284765F263D}" type="presParOf" srcId="{6889539C-2AE5-4ADF-9ED9-D31880EA811E}" destId="{5EDDD38E-4D69-47F7-AB49-583784A5F799}" srcOrd="2" destOrd="0" presId="urn:microsoft.com/office/officeart/2005/8/layout/chevron2"/>
    <dgm:cxn modelId="{C58A35CD-34C4-4B34-A1AF-337C6C31A9D3}" type="presParOf" srcId="{5EDDD38E-4D69-47F7-AB49-583784A5F799}" destId="{F018B541-54C2-4624-BE5A-A39C1089DB80}" srcOrd="0" destOrd="0" presId="urn:microsoft.com/office/officeart/2005/8/layout/chevron2"/>
    <dgm:cxn modelId="{09028DA9-D2C1-4273-88F4-BD4C3D2D5E15}" type="presParOf" srcId="{5EDDD38E-4D69-47F7-AB49-583784A5F799}" destId="{A2CC1DC2-6589-4DC2-8C6C-27795A9AAAEE}" srcOrd="1" destOrd="0" presId="urn:microsoft.com/office/officeart/2005/8/layout/chevron2"/>
    <dgm:cxn modelId="{13C3C72D-87BD-4F7F-97F6-9924D0FCD8EC}" type="presParOf" srcId="{6889539C-2AE5-4ADF-9ED9-D31880EA811E}" destId="{A64A49D0-4DFF-4440-84AB-106D07B297AF}" srcOrd="3" destOrd="0" presId="urn:microsoft.com/office/officeart/2005/8/layout/chevron2"/>
    <dgm:cxn modelId="{6DB8E882-2B3B-4F23-AA8E-FBCCAB0B8B25}" type="presParOf" srcId="{6889539C-2AE5-4ADF-9ED9-D31880EA811E}" destId="{CE701198-18F9-4911-8B41-CECC68012D70}" srcOrd="4" destOrd="0" presId="urn:microsoft.com/office/officeart/2005/8/layout/chevron2"/>
    <dgm:cxn modelId="{CFFB74A8-1A12-4FB8-AD72-C5EB37865CAE}" type="presParOf" srcId="{CE701198-18F9-4911-8B41-CECC68012D70}" destId="{5A83B958-FCA2-4228-80E4-0794ED92AB08}" srcOrd="0" destOrd="0" presId="urn:microsoft.com/office/officeart/2005/8/layout/chevron2"/>
    <dgm:cxn modelId="{63E4E0FE-B0D1-434F-8A07-3009D4DE954C}" type="presParOf" srcId="{CE701198-18F9-4911-8B41-CECC68012D70}" destId="{F2837F82-24CC-4AE2-9229-8C47E8996676}" srcOrd="1" destOrd="0" presId="urn:microsoft.com/office/officeart/2005/8/layout/chevron2"/>
    <dgm:cxn modelId="{1AC4733D-1EFC-433D-884C-6B453A1C2FAE}" type="presParOf" srcId="{6889539C-2AE5-4ADF-9ED9-D31880EA811E}" destId="{008790AE-AC66-4DE3-B59D-F8F7DF1F1F67}" srcOrd="5" destOrd="0" presId="urn:microsoft.com/office/officeart/2005/8/layout/chevron2"/>
    <dgm:cxn modelId="{0DC54E4C-0DA1-46DB-8786-E68A873EEBE4}" type="presParOf" srcId="{6889539C-2AE5-4ADF-9ED9-D31880EA811E}" destId="{FFC574DA-E116-4B49-8B08-A0CD9BE7CF67}" srcOrd="6" destOrd="0" presId="urn:microsoft.com/office/officeart/2005/8/layout/chevron2"/>
    <dgm:cxn modelId="{2B63FBA8-A689-421E-8F4E-8C8C87E2E4B5}" type="presParOf" srcId="{FFC574DA-E116-4B49-8B08-A0CD9BE7CF67}" destId="{7FE03883-8B5D-415C-A02D-1FF839157060}" srcOrd="0" destOrd="0" presId="urn:microsoft.com/office/officeart/2005/8/layout/chevron2"/>
    <dgm:cxn modelId="{4E01DAEF-6772-4617-9A96-8085F1AA352D}" type="presParOf" srcId="{FFC574DA-E116-4B49-8B08-A0CD9BE7CF67}" destId="{151E0DD0-9DB0-418A-B18A-C614904ADAF3}" srcOrd="1" destOrd="0" presId="urn:microsoft.com/office/officeart/2005/8/layout/chevron2"/>
    <dgm:cxn modelId="{7B7C4B7C-4E03-4738-813A-B9EA5008CB13}" type="presParOf" srcId="{6889539C-2AE5-4ADF-9ED9-D31880EA811E}" destId="{F90F5DA5-1B0E-4C9E-9F25-C7BD6A811E22}" srcOrd="7" destOrd="0" presId="urn:microsoft.com/office/officeart/2005/8/layout/chevron2"/>
    <dgm:cxn modelId="{2215BA80-DDFE-47A9-B281-181F6BA2B211}" type="presParOf" srcId="{6889539C-2AE5-4ADF-9ED9-D31880EA811E}" destId="{9DBC61FE-6711-493A-AFDD-66D7D9568DED}" srcOrd="8" destOrd="0" presId="urn:microsoft.com/office/officeart/2005/8/layout/chevron2"/>
    <dgm:cxn modelId="{B7F9396B-3190-4D27-BA7B-0B82E2468A80}" type="presParOf" srcId="{9DBC61FE-6711-493A-AFDD-66D7D9568DED}" destId="{250F72F0-DF2F-4595-A2DA-D80EC4C9E1A2}" srcOrd="0" destOrd="0" presId="urn:microsoft.com/office/officeart/2005/8/layout/chevron2"/>
    <dgm:cxn modelId="{5C0E3BC1-84C5-4DA3-93FE-BD5BB7440EBF}" type="presParOf" srcId="{9DBC61FE-6711-493A-AFDD-66D7D9568DED}" destId="{90EFB798-FEB0-4996-8AAB-B6EEB96EB4E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7BEAA2E-317D-4B0A-82C0-E589CAFE0438}" type="doc">
      <dgm:prSet loTypeId="urn:microsoft.com/office/officeart/2005/8/layout/radial4" loCatId="relationship" qsTypeId="urn:microsoft.com/office/officeart/2005/8/quickstyle/3d7" qsCatId="3D" csTypeId="urn:microsoft.com/office/officeart/2005/8/colors/accent1_2" csCatId="accent1" phldr="1"/>
      <dgm:spPr/>
      <dgm:t>
        <a:bodyPr/>
        <a:lstStyle/>
        <a:p>
          <a:endParaRPr lang="ru-RU"/>
        </a:p>
      </dgm:t>
    </dgm:pt>
    <dgm:pt modelId="{CCDEA20D-6195-4F13-9B42-298DF09F4149}">
      <dgm:prSet phldrT="[Текст]" custT="1"/>
      <dgm:spPr/>
      <dgm:t>
        <a:bodyPr/>
        <a:lstStyle/>
        <a:p>
          <a:pPr>
            <a:tabLst>
              <a:tab pos="1439863" algn="l"/>
            </a:tabLst>
          </a:pPr>
          <a:r>
            <a:rPr lang="ru-RU" sz="3200" b="1" dirty="0" smtClean="0"/>
            <a:t>Прецизионность</a:t>
          </a:r>
          <a:endParaRPr lang="ru-RU" sz="3200" b="1" dirty="0"/>
        </a:p>
      </dgm:t>
    </dgm:pt>
    <dgm:pt modelId="{6F5E5372-EEB7-49BE-982F-20297B637474}" type="parTrans" cxnId="{CC64194A-3DF6-4A14-A5B0-422DB163D300}">
      <dgm:prSet/>
      <dgm:spPr/>
      <dgm:t>
        <a:bodyPr/>
        <a:lstStyle/>
        <a:p>
          <a:endParaRPr lang="ru-RU"/>
        </a:p>
      </dgm:t>
    </dgm:pt>
    <dgm:pt modelId="{1B85EBDB-E795-424E-94EB-5882AFA322CF}" type="sibTrans" cxnId="{CC64194A-3DF6-4A14-A5B0-422DB163D300}">
      <dgm:prSet/>
      <dgm:spPr/>
      <dgm:t>
        <a:bodyPr/>
        <a:lstStyle/>
        <a:p>
          <a:endParaRPr lang="ru-RU"/>
        </a:p>
      </dgm:t>
    </dgm:pt>
    <dgm:pt modelId="{A11E7243-DD94-4B3F-9AE7-3860595D14CA}">
      <dgm:prSet phldrT="[Текст]" custT="1"/>
      <dgm:spPr/>
      <dgm:t>
        <a:bodyPr/>
        <a:lstStyle/>
        <a:p>
          <a:r>
            <a:rPr lang="ru-RU" sz="2800" dirty="0" smtClean="0"/>
            <a:t>Повторяемость</a:t>
          </a:r>
          <a:endParaRPr lang="ru-RU" sz="2800" dirty="0"/>
        </a:p>
      </dgm:t>
    </dgm:pt>
    <dgm:pt modelId="{D4C33AFA-427E-4856-9966-282B4D8AA89B}" type="parTrans" cxnId="{DC3ED10F-BF89-4E9F-8F8A-DB86FA795979}">
      <dgm:prSet/>
      <dgm:spPr/>
      <dgm:t>
        <a:bodyPr/>
        <a:lstStyle/>
        <a:p>
          <a:endParaRPr lang="ru-RU"/>
        </a:p>
      </dgm:t>
    </dgm:pt>
    <dgm:pt modelId="{4152390A-488E-42D7-9367-41A1FBDCA92B}" type="sibTrans" cxnId="{DC3ED10F-BF89-4E9F-8F8A-DB86FA795979}">
      <dgm:prSet/>
      <dgm:spPr/>
      <dgm:t>
        <a:bodyPr/>
        <a:lstStyle/>
        <a:p>
          <a:endParaRPr lang="ru-RU"/>
        </a:p>
      </dgm:t>
    </dgm:pt>
    <dgm:pt modelId="{C7CDA0BA-51DF-459C-832D-33D8C249FD63}">
      <dgm:prSet phldrT="[Текст]" custT="1"/>
      <dgm:spPr/>
      <dgm:t>
        <a:bodyPr/>
        <a:lstStyle/>
        <a:p>
          <a:r>
            <a:rPr lang="ru-RU" sz="2400" dirty="0" smtClean="0"/>
            <a:t>Промежуточная прецизионность</a:t>
          </a:r>
        </a:p>
        <a:p>
          <a:r>
            <a:rPr lang="ru-RU" sz="2400" dirty="0" smtClean="0"/>
            <a:t>(</a:t>
          </a:r>
          <a:r>
            <a:rPr lang="ru-RU" sz="2400" dirty="0" err="1" smtClean="0"/>
            <a:t>внутрилабораторная</a:t>
          </a:r>
          <a:r>
            <a:rPr lang="ru-RU" sz="2400" dirty="0" smtClean="0"/>
            <a:t>)</a:t>
          </a:r>
          <a:endParaRPr lang="ru-RU" sz="2400" dirty="0"/>
        </a:p>
      </dgm:t>
    </dgm:pt>
    <dgm:pt modelId="{A9A98408-11A5-412E-B2AC-F6A78EF5C4C9}" type="parTrans" cxnId="{F24DB112-DC4E-4373-BAF3-15DB6EAB8EA0}">
      <dgm:prSet/>
      <dgm:spPr/>
      <dgm:t>
        <a:bodyPr/>
        <a:lstStyle/>
        <a:p>
          <a:endParaRPr lang="ru-RU"/>
        </a:p>
      </dgm:t>
    </dgm:pt>
    <dgm:pt modelId="{D7A40A65-E835-44C8-8D73-E832DD6CE1AA}" type="sibTrans" cxnId="{F24DB112-DC4E-4373-BAF3-15DB6EAB8EA0}">
      <dgm:prSet/>
      <dgm:spPr/>
      <dgm:t>
        <a:bodyPr/>
        <a:lstStyle/>
        <a:p>
          <a:endParaRPr lang="ru-RU"/>
        </a:p>
      </dgm:t>
    </dgm:pt>
    <dgm:pt modelId="{1AC90149-EF77-4A6E-A931-896AD8E0D4F9}">
      <dgm:prSet phldrT="[Текст]" custT="1"/>
      <dgm:spPr/>
      <dgm:t>
        <a:bodyPr/>
        <a:lstStyle/>
        <a:p>
          <a:r>
            <a:rPr lang="ru-RU" sz="2400" dirty="0" err="1" smtClean="0"/>
            <a:t>Воспроизводимость</a:t>
          </a:r>
          <a:endParaRPr lang="ru-RU" sz="2400" dirty="0"/>
        </a:p>
      </dgm:t>
    </dgm:pt>
    <dgm:pt modelId="{6068AD56-5B2D-4BC6-8916-A8B432910E13}" type="parTrans" cxnId="{D7E461AA-E335-4516-BA62-9B5A287F25DF}">
      <dgm:prSet/>
      <dgm:spPr/>
      <dgm:t>
        <a:bodyPr/>
        <a:lstStyle/>
        <a:p>
          <a:endParaRPr lang="ru-RU"/>
        </a:p>
      </dgm:t>
    </dgm:pt>
    <dgm:pt modelId="{B9A84111-7599-4920-B8EE-CAE2D2533415}" type="sibTrans" cxnId="{D7E461AA-E335-4516-BA62-9B5A287F25DF}">
      <dgm:prSet/>
      <dgm:spPr/>
      <dgm:t>
        <a:bodyPr/>
        <a:lstStyle/>
        <a:p>
          <a:endParaRPr lang="ru-RU"/>
        </a:p>
      </dgm:t>
    </dgm:pt>
    <dgm:pt modelId="{6BCD52D7-6778-49C5-BEC4-9CE49DCBE2A4}" type="pres">
      <dgm:prSet presAssocID="{47BEAA2E-317D-4B0A-82C0-E589CAFE0438}" presName="cycle" presStyleCnt="0">
        <dgm:presLayoutVars>
          <dgm:chMax val="1"/>
          <dgm:dir/>
          <dgm:animLvl val="ctr"/>
          <dgm:resizeHandles val="exact"/>
        </dgm:presLayoutVars>
      </dgm:prSet>
      <dgm:spPr/>
      <dgm:t>
        <a:bodyPr/>
        <a:lstStyle/>
        <a:p>
          <a:endParaRPr lang="ru-RU"/>
        </a:p>
      </dgm:t>
    </dgm:pt>
    <dgm:pt modelId="{21BD35FD-B6D3-423B-B71C-88D0764B6A9C}" type="pres">
      <dgm:prSet presAssocID="{CCDEA20D-6195-4F13-9B42-298DF09F4149}" presName="centerShape" presStyleLbl="node0" presStyleIdx="0" presStyleCnt="1" custScaleX="171841" custScaleY="55021"/>
      <dgm:spPr/>
      <dgm:t>
        <a:bodyPr/>
        <a:lstStyle/>
        <a:p>
          <a:endParaRPr lang="ru-RU"/>
        </a:p>
      </dgm:t>
    </dgm:pt>
    <dgm:pt modelId="{B6C262A2-27F7-4851-B38B-309259D4BFA7}" type="pres">
      <dgm:prSet presAssocID="{D4C33AFA-427E-4856-9966-282B4D8AA89B}" presName="parTrans" presStyleLbl="bgSibTrans2D1" presStyleIdx="0" presStyleCnt="3"/>
      <dgm:spPr/>
      <dgm:t>
        <a:bodyPr/>
        <a:lstStyle/>
        <a:p>
          <a:endParaRPr lang="ru-RU"/>
        </a:p>
      </dgm:t>
    </dgm:pt>
    <dgm:pt modelId="{A8259B74-5B92-4A1E-8BA3-9AEB82F9DB4B}" type="pres">
      <dgm:prSet presAssocID="{A11E7243-DD94-4B3F-9AE7-3860595D14CA}" presName="node" presStyleLbl="node1" presStyleIdx="0" presStyleCnt="3" custScaleY="58657">
        <dgm:presLayoutVars>
          <dgm:bulletEnabled val="1"/>
        </dgm:presLayoutVars>
      </dgm:prSet>
      <dgm:spPr/>
      <dgm:t>
        <a:bodyPr/>
        <a:lstStyle/>
        <a:p>
          <a:endParaRPr lang="ru-RU"/>
        </a:p>
      </dgm:t>
    </dgm:pt>
    <dgm:pt modelId="{847FD318-26B8-4141-A440-AC0272B6D3D3}" type="pres">
      <dgm:prSet presAssocID="{A9A98408-11A5-412E-B2AC-F6A78EF5C4C9}" presName="parTrans" presStyleLbl="bgSibTrans2D1" presStyleIdx="1" presStyleCnt="3"/>
      <dgm:spPr/>
      <dgm:t>
        <a:bodyPr/>
        <a:lstStyle/>
        <a:p>
          <a:endParaRPr lang="ru-RU"/>
        </a:p>
      </dgm:t>
    </dgm:pt>
    <dgm:pt modelId="{835FB491-949C-4FBC-B2DB-D8FB5D417BBC}" type="pres">
      <dgm:prSet presAssocID="{C7CDA0BA-51DF-459C-832D-33D8C249FD63}" presName="node" presStyleLbl="node1" presStyleIdx="1" presStyleCnt="3" custScaleX="130011" custScaleY="64006">
        <dgm:presLayoutVars>
          <dgm:bulletEnabled val="1"/>
        </dgm:presLayoutVars>
      </dgm:prSet>
      <dgm:spPr/>
      <dgm:t>
        <a:bodyPr/>
        <a:lstStyle/>
        <a:p>
          <a:endParaRPr lang="ru-RU"/>
        </a:p>
      </dgm:t>
    </dgm:pt>
    <dgm:pt modelId="{20D2E805-8CEA-4521-BF58-A00F6E9BD5F1}" type="pres">
      <dgm:prSet presAssocID="{6068AD56-5B2D-4BC6-8916-A8B432910E13}" presName="parTrans" presStyleLbl="bgSibTrans2D1" presStyleIdx="2" presStyleCnt="3"/>
      <dgm:spPr/>
      <dgm:t>
        <a:bodyPr/>
        <a:lstStyle/>
        <a:p>
          <a:endParaRPr lang="ru-RU"/>
        </a:p>
      </dgm:t>
    </dgm:pt>
    <dgm:pt modelId="{D511AE71-CF87-40DC-8007-0033659B64E3}" type="pres">
      <dgm:prSet presAssocID="{1AC90149-EF77-4A6E-A931-896AD8E0D4F9}" presName="node" presStyleLbl="node1" presStyleIdx="2" presStyleCnt="3" custScaleX="121450" custScaleY="65723">
        <dgm:presLayoutVars>
          <dgm:bulletEnabled val="1"/>
        </dgm:presLayoutVars>
      </dgm:prSet>
      <dgm:spPr/>
      <dgm:t>
        <a:bodyPr/>
        <a:lstStyle/>
        <a:p>
          <a:endParaRPr lang="ru-RU"/>
        </a:p>
      </dgm:t>
    </dgm:pt>
  </dgm:ptLst>
  <dgm:cxnLst>
    <dgm:cxn modelId="{F24DB112-DC4E-4373-BAF3-15DB6EAB8EA0}" srcId="{CCDEA20D-6195-4F13-9B42-298DF09F4149}" destId="{C7CDA0BA-51DF-459C-832D-33D8C249FD63}" srcOrd="1" destOrd="0" parTransId="{A9A98408-11A5-412E-B2AC-F6A78EF5C4C9}" sibTransId="{D7A40A65-E835-44C8-8D73-E832DD6CE1AA}"/>
    <dgm:cxn modelId="{BD5D027F-D837-45F5-BE0B-D6D83D874153}" type="presOf" srcId="{A11E7243-DD94-4B3F-9AE7-3860595D14CA}" destId="{A8259B74-5B92-4A1E-8BA3-9AEB82F9DB4B}" srcOrd="0" destOrd="0" presId="urn:microsoft.com/office/officeart/2005/8/layout/radial4"/>
    <dgm:cxn modelId="{0B50CDEF-FCE1-4AB0-B35F-5813CC4E08CE}" type="presOf" srcId="{C7CDA0BA-51DF-459C-832D-33D8C249FD63}" destId="{835FB491-949C-4FBC-B2DB-D8FB5D417BBC}" srcOrd="0" destOrd="0" presId="urn:microsoft.com/office/officeart/2005/8/layout/radial4"/>
    <dgm:cxn modelId="{27CC095C-EEB8-40AF-9BA5-8F0230FF263F}" type="presOf" srcId="{1AC90149-EF77-4A6E-A931-896AD8E0D4F9}" destId="{D511AE71-CF87-40DC-8007-0033659B64E3}" srcOrd="0" destOrd="0" presId="urn:microsoft.com/office/officeart/2005/8/layout/radial4"/>
    <dgm:cxn modelId="{D6A13F8B-2647-4E33-93FB-66A9BC1E9897}" type="presOf" srcId="{47BEAA2E-317D-4B0A-82C0-E589CAFE0438}" destId="{6BCD52D7-6778-49C5-BEC4-9CE49DCBE2A4}" srcOrd="0" destOrd="0" presId="urn:microsoft.com/office/officeart/2005/8/layout/radial4"/>
    <dgm:cxn modelId="{DC3ED10F-BF89-4E9F-8F8A-DB86FA795979}" srcId="{CCDEA20D-6195-4F13-9B42-298DF09F4149}" destId="{A11E7243-DD94-4B3F-9AE7-3860595D14CA}" srcOrd="0" destOrd="0" parTransId="{D4C33AFA-427E-4856-9966-282B4D8AA89B}" sibTransId="{4152390A-488E-42D7-9367-41A1FBDCA92B}"/>
    <dgm:cxn modelId="{4F56C949-2453-4A8E-84DA-F3AB60DB1086}" type="presOf" srcId="{D4C33AFA-427E-4856-9966-282B4D8AA89B}" destId="{B6C262A2-27F7-4851-B38B-309259D4BFA7}" srcOrd="0" destOrd="0" presId="urn:microsoft.com/office/officeart/2005/8/layout/radial4"/>
    <dgm:cxn modelId="{D7E461AA-E335-4516-BA62-9B5A287F25DF}" srcId="{CCDEA20D-6195-4F13-9B42-298DF09F4149}" destId="{1AC90149-EF77-4A6E-A931-896AD8E0D4F9}" srcOrd="2" destOrd="0" parTransId="{6068AD56-5B2D-4BC6-8916-A8B432910E13}" sibTransId="{B9A84111-7599-4920-B8EE-CAE2D2533415}"/>
    <dgm:cxn modelId="{1CA13569-6DDD-436E-8171-DD85F51F5FCF}" type="presOf" srcId="{6068AD56-5B2D-4BC6-8916-A8B432910E13}" destId="{20D2E805-8CEA-4521-BF58-A00F6E9BD5F1}" srcOrd="0" destOrd="0" presId="urn:microsoft.com/office/officeart/2005/8/layout/radial4"/>
    <dgm:cxn modelId="{CC64194A-3DF6-4A14-A5B0-422DB163D300}" srcId="{47BEAA2E-317D-4B0A-82C0-E589CAFE0438}" destId="{CCDEA20D-6195-4F13-9B42-298DF09F4149}" srcOrd="0" destOrd="0" parTransId="{6F5E5372-EEB7-49BE-982F-20297B637474}" sibTransId="{1B85EBDB-E795-424E-94EB-5882AFA322CF}"/>
    <dgm:cxn modelId="{EEC7EE4B-ECE4-4479-8A4D-8D2E6260E300}" type="presOf" srcId="{CCDEA20D-6195-4F13-9B42-298DF09F4149}" destId="{21BD35FD-B6D3-423B-B71C-88D0764B6A9C}" srcOrd="0" destOrd="0" presId="urn:microsoft.com/office/officeart/2005/8/layout/radial4"/>
    <dgm:cxn modelId="{E02B12EC-E957-4555-A631-0853F25F47F2}" type="presOf" srcId="{A9A98408-11A5-412E-B2AC-F6A78EF5C4C9}" destId="{847FD318-26B8-4141-A440-AC0272B6D3D3}" srcOrd="0" destOrd="0" presId="urn:microsoft.com/office/officeart/2005/8/layout/radial4"/>
    <dgm:cxn modelId="{3CC9393E-0258-4ACC-9C1D-7269430292DA}" type="presParOf" srcId="{6BCD52D7-6778-49C5-BEC4-9CE49DCBE2A4}" destId="{21BD35FD-B6D3-423B-B71C-88D0764B6A9C}" srcOrd="0" destOrd="0" presId="urn:microsoft.com/office/officeart/2005/8/layout/radial4"/>
    <dgm:cxn modelId="{2015FFEE-B790-4479-A35B-E11AED6E7647}" type="presParOf" srcId="{6BCD52D7-6778-49C5-BEC4-9CE49DCBE2A4}" destId="{B6C262A2-27F7-4851-B38B-309259D4BFA7}" srcOrd="1" destOrd="0" presId="urn:microsoft.com/office/officeart/2005/8/layout/radial4"/>
    <dgm:cxn modelId="{5619C56E-B31E-40E5-B47B-F139C5FB11BE}" type="presParOf" srcId="{6BCD52D7-6778-49C5-BEC4-9CE49DCBE2A4}" destId="{A8259B74-5B92-4A1E-8BA3-9AEB82F9DB4B}" srcOrd="2" destOrd="0" presId="urn:microsoft.com/office/officeart/2005/8/layout/radial4"/>
    <dgm:cxn modelId="{C3DF2BE4-096D-4024-9B2E-8B306469997D}" type="presParOf" srcId="{6BCD52D7-6778-49C5-BEC4-9CE49DCBE2A4}" destId="{847FD318-26B8-4141-A440-AC0272B6D3D3}" srcOrd="3" destOrd="0" presId="urn:microsoft.com/office/officeart/2005/8/layout/radial4"/>
    <dgm:cxn modelId="{A3A52F50-8B29-4FAB-974B-0307ED02789A}" type="presParOf" srcId="{6BCD52D7-6778-49C5-BEC4-9CE49DCBE2A4}" destId="{835FB491-949C-4FBC-B2DB-D8FB5D417BBC}" srcOrd="4" destOrd="0" presId="urn:microsoft.com/office/officeart/2005/8/layout/radial4"/>
    <dgm:cxn modelId="{FB10203C-1138-4973-955C-57039F3B8784}" type="presParOf" srcId="{6BCD52D7-6778-49C5-BEC4-9CE49DCBE2A4}" destId="{20D2E805-8CEA-4521-BF58-A00F6E9BD5F1}" srcOrd="5" destOrd="0" presId="urn:microsoft.com/office/officeart/2005/8/layout/radial4"/>
    <dgm:cxn modelId="{3C9FA8AF-81E8-4D34-AB04-FB5399A11E75}" type="presParOf" srcId="{6BCD52D7-6778-49C5-BEC4-9CE49DCBE2A4}" destId="{D511AE71-CF87-40DC-8007-0033659B64E3}"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6B8EE5-DD00-4F96-BC87-AEF5773EDE03}" type="doc">
      <dgm:prSet loTypeId="urn:microsoft.com/office/officeart/2008/layout/AlternatingHexagons" loCatId="list" qsTypeId="urn:microsoft.com/office/officeart/2005/8/quickstyle/3d3" qsCatId="3D" csTypeId="urn:microsoft.com/office/officeart/2005/8/colors/colorful2" csCatId="colorful" phldr="1"/>
      <dgm:spPr/>
      <dgm:t>
        <a:bodyPr/>
        <a:lstStyle/>
        <a:p>
          <a:endParaRPr lang="ru-RU"/>
        </a:p>
      </dgm:t>
    </dgm:pt>
    <dgm:pt modelId="{730C35F3-DDAB-4D95-A2F2-EDB87DF2439E}">
      <dgm:prSet phldrT="[Текст]" custT="1"/>
      <dgm:spPr/>
      <dgm:t>
        <a:bodyPr/>
        <a:lstStyle/>
        <a:p>
          <a:r>
            <a:rPr lang="ru-RU" sz="1800" smtClean="0"/>
            <a:t>Контрольные карты Шухарта</a:t>
          </a:r>
          <a:endParaRPr lang="ru-RU" sz="1800" dirty="0"/>
        </a:p>
      </dgm:t>
    </dgm:pt>
    <dgm:pt modelId="{6AC7875F-C28C-402B-B7C4-826BB1CB9E56}" type="parTrans" cxnId="{C761EB68-C2A5-4027-BC39-A5A7DF64562A}">
      <dgm:prSet/>
      <dgm:spPr/>
      <dgm:t>
        <a:bodyPr/>
        <a:lstStyle/>
        <a:p>
          <a:endParaRPr lang="ru-RU"/>
        </a:p>
      </dgm:t>
    </dgm:pt>
    <dgm:pt modelId="{95743968-B415-48B0-AEEB-336D6011FC85}" type="sibTrans" cxnId="{C761EB68-C2A5-4027-BC39-A5A7DF64562A}">
      <dgm:prSet/>
      <dgm:spPr/>
      <dgm:t>
        <a:bodyPr/>
        <a:lstStyle/>
        <a:p>
          <a:endParaRPr lang="ru-RU"/>
        </a:p>
      </dgm:t>
    </dgm:pt>
    <dgm:pt modelId="{7F1BDBC6-2960-446E-A0CA-D1F5863F4772}">
      <dgm:prSet phldrT="[Текст]" custT="1"/>
      <dgm:spPr/>
      <dgm:t>
        <a:bodyPr/>
        <a:lstStyle/>
        <a:p>
          <a:r>
            <a:rPr lang="ru-RU" sz="1200" dirty="0" smtClean="0"/>
            <a:t>-</a:t>
          </a:r>
          <a:r>
            <a:rPr lang="ru-RU" sz="1400" dirty="0" smtClean="0"/>
            <a:t>погрешность результатов анализа</a:t>
          </a:r>
        </a:p>
        <a:p>
          <a:r>
            <a:rPr lang="ru-RU" sz="1400" dirty="0" smtClean="0"/>
            <a:t>-</a:t>
          </a:r>
          <a:r>
            <a:rPr lang="ru-RU" sz="1400" dirty="0" err="1" smtClean="0"/>
            <a:t>внутрилабораторная</a:t>
          </a:r>
          <a:r>
            <a:rPr lang="ru-RU" sz="1400" dirty="0" smtClean="0"/>
            <a:t> прецизионность</a:t>
          </a:r>
        </a:p>
        <a:p>
          <a:r>
            <a:rPr lang="ru-RU" sz="1400" dirty="0" smtClean="0"/>
            <a:t>-повторяемость результатов параллельных определений</a:t>
          </a:r>
          <a:endParaRPr lang="ru-RU" sz="1400" dirty="0"/>
        </a:p>
      </dgm:t>
    </dgm:pt>
    <dgm:pt modelId="{64C4C75C-5579-4A9A-980D-0E89B90BA71E}" type="parTrans" cxnId="{AD3126C8-ADD5-4C6E-AAA0-65FAE8BE8FAC}">
      <dgm:prSet/>
      <dgm:spPr/>
      <dgm:t>
        <a:bodyPr/>
        <a:lstStyle/>
        <a:p>
          <a:endParaRPr lang="ru-RU"/>
        </a:p>
      </dgm:t>
    </dgm:pt>
    <dgm:pt modelId="{75243370-7CF9-44AE-9A04-6BEE2759CC50}" type="sibTrans" cxnId="{AD3126C8-ADD5-4C6E-AAA0-65FAE8BE8FAC}">
      <dgm:prSet/>
      <dgm:spPr/>
      <dgm:t>
        <a:bodyPr/>
        <a:lstStyle/>
        <a:p>
          <a:endParaRPr lang="ru-RU"/>
        </a:p>
      </dgm:t>
    </dgm:pt>
    <dgm:pt modelId="{789DB8EA-6E3B-417B-B511-8545465A17D1}">
      <dgm:prSet phldrT="[Текст]" custT="1"/>
      <dgm:spPr/>
      <dgm:t>
        <a:bodyPr/>
        <a:lstStyle/>
        <a:p>
          <a:r>
            <a:rPr lang="ru-RU" sz="1800" smtClean="0"/>
            <a:t>Периодическая проверка подконтрольной процедуры выполнения анализа</a:t>
          </a:r>
          <a:endParaRPr lang="ru-RU" sz="1800" dirty="0"/>
        </a:p>
      </dgm:t>
    </dgm:pt>
    <dgm:pt modelId="{155232E4-4D0E-47D1-9DA4-7B6776033467}" type="parTrans" cxnId="{3EC68C94-9995-41DE-9C1E-C887522CDFB5}">
      <dgm:prSet/>
      <dgm:spPr/>
      <dgm:t>
        <a:bodyPr/>
        <a:lstStyle/>
        <a:p>
          <a:endParaRPr lang="ru-RU"/>
        </a:p>
      </dgm:t>
    </dgm:pt>
    <dgm:pt modelId="{4CE32BBE-7E1B-4C44-B80E-20AAECA38E57}" type="sibTrans" cxnId="{3EC68C94-9995-41DE-9C1E-C887522CDFB5}">
      <dgm:prSet/>
      <dgm:spPr/>
      <dgm:t>
        <a:bodyPr/>
        <a:lstStyle/>
        <a:p>
          <a:endParaRPr lang="ru-RU"/>
        </a:p>
      </dgm:t>
    </dgm:pt>
    <dgm:pt modelId="{C8A09B9C-9FFC-4F5E-BAC1-821C0BED0439}">
      <dgm:prSet phldrT="[Текст]" custT="1"/>
      <dgm:spPr/>
      <dgm:t>
        <a:bodyPr/>
        <a:lstStyle/>
        <a:p>
          <a:r>
            <a:rPr lang="ru-RU" sz="1800" smtClean="0"/>
            <a:t>Выборочный статистичес-кий контроль</a:t>
          </a:r>
          <a:endParaRPr lang="ru-RU" sz="1800" dirty="0"/>
        </a:p>
      </dgm:t>
    </dgm:pt>
    <dgm:pt modelId="{6EB1F865-861B-4DDD-BB23-83DD0665ACCB}" type="parTrans" cxnId="{FF1E13D3-9D0A-4C6C-BAA9-7B7517B25285}">
      <dgm:prSet/>
      <dgm:spPr/>
      <dgm:t>
        <a:bodyPr/>
        <a:lstStyle/>
        <a:p>
          <a:endParaRPr lang="ru-RU"/>
        </a:p>
      </dgm:t>
    </dgm:pt>
    <dgm:pt modelId="{3CBF59D1-BFB1-462A-85CD-8EFB3E1ABE74}" type="sibTrans" cxnId="{FF1E13D3-9D0A-4C6C-BAA9-7B7517B25285}">
      <dgm:prSet/>
      <dgm:spPr/>
      <dgm:t>
        <a:bodyPr/>
        <a:lstStyle/>
        <a:p>
          <a:endParaRPr lang="ru-RU"/>
        </a:p>
      </dgm:t>
    </dgm:pt>
    <dgm:pt modelId="{A2618B40-0F50-4276-AB11-86603C626EB4}">
      <dgm:prSet phldrT="[Текст]" custT="1"/>
      <dgm:spPr/>
      <dgm:t>
        <a:bodyPr/>
        <a:lstStyle/>
        <a:p>
          <a:r>
            <a:rPr lang="ru-RU" sz="1400" dirty="0" smtClean="0"/>
            <a:t>По альтернативному признаку</a:t>
          </a:r>
          <a:endParaRPr lang="ru-RU" sz="1400" dirty="0"/>
        </a:p>
      </dgm:t>
    </dgm:pt>
    <dgm:pt modelId="{1FBC7D8C-109D-4CF5-900A-05FBD6CF9C20}" type="parTrans" cxnId="{09E53FCB-84D5-44B3-86EB-180BA1A9EC06}">
      <dgm:prSet/>
      <dgm:spPr/>
      <dgm:t>
        <a:bodyPr/>
        <a:lstStyle/>
        <a:p>
          <a:endParaRPr lang="ru-RU"/>
        </a:p>
      </dgm:t>
    </dgm:pt>
    <dgm:pt modelId="{77051DDE-59AE-4660-821C-484C30E4A6B7}" type="sibTrans" cxnId="{09E53FCB-84D5-44B3-86EB-180BA1A9EC06}">
      <dgm:prSet/>
      <dgm:spPr/>
      <dgm:t>
        <a:bodyPr/>
        <a:lstStyle/>
        <a:p>
          <a:endParaRPr lang="ru-RU"/>
        </a:p>
      </dgm:t>
    </dgm:pt>
    <dgm:pt modelId="{E455A308-CE40-4198-9C41-A1A1385510FB}" type="pres">
      <dgm:prSet presAssocID="{8A6B8EE5-DD00-4F96-BC87-AEF5773EDE03}" presName="Name0" presStyleCnt="0">
        <dgm:presLayoutVars>
          <dgm:chMax/>
          <dgm:chPref/>
          <dgm:dir/>
          <dgm:animLvl val="lvl"/>
        </dgm:presLayoutVars>
      </dgm:prSet>
      <dgm:spPr/>
      <dgm:t>
        <a:bodyPr/>
        <a:lstStyle/>
        <a:p>
          <a:endParaRPr lang="ru-RU"/>
        </a:p>
      </dgm:t>
    </dgm:pt>
    <dgm:pt modelId="{26D53BBD-EB40-4186-8FC9-2A345644F57F}" type="pres">
      <dgm:prSet presAssocID="{730C35F3-DDAB-4D95-A2F2-EDB87DF2439E}" presName="composite" presStyleCnt="0"/>
      <dgm:spPr/>
    </dgm:pt>
    <dgm:pt modelId="{87DF1324-ECAC-40F2-85CA-7CCC9273F09F}" type="pres">
      <dgm:prSet presAssocID="{730C35F3-DDAB-4D95-A2F2-EDB87DF2439E}" presName="Parent1" presStyleLbl="node1" presStyleIdx="0" presStyleCnt="6" custScaleX="131097" custScaleY="107220">
        <dgm:presLayoutVars>
          <dgm:chMax val="1"/>
          <dgm:chPref val="1"/>
          <dgm:bulletEnabled val="1"/>
        </dgm:presLayoutVars>
      </dgm:prSet>
      <dgm:spPr/>
      <dgm:t>
        <a:bodyPr/>
        <a:lstStyle/>
        <a:p>
          <a:endParaRPr lang="ru-RU"/>
        </a:p>
      </dgm:t>
    </dgm:pt>
    <dgm:pt modelId="{363018E4-43A5-42A3-AF85-B636EEFD6502}" type="pres">
      <dgm:prSet presAssocID="{730C35F3-DDAB-4D95-A2F2-EDB87DF2439E}" presName="Childtext1" presStyleLbl="revTx" presStyleIdx="0" presStyleCnt="3" custLinFactNeighborX="9756" custLinFactNeighborY="-3356">
        <dgm:presLayoutVars>
          <dgm:chMax val="0"/>
          <dgm:chPref val="0"/>
          <dgm:bulletEnabled val="1"/>
        </dgm:presLayoutVars>
      </dgm:prSet>
      <dgm:spPr/>
      <dgm:t>
        <a:bodyPr/>
        <a:lstStyle/>
        <a:p>
          <a:endParaRPr lang="ru-RU"/>
        </a:p>
      </dgm:t>
    </dgm:pt>
    <dgm:pt modelId="{033DBF22-6FA3-46CC-B623-BA81AC648BF7}" type="pres">
      <dgm:prSet presAssocID="{730C35F3-DDAB-4D95-A2F2-EDB87DF2439E}" presName="BalanceSpacing" presStyleCnt="0"/>
      <dgm:spPr/>
    </dgm:pt>
    <dgm:pt modelId="{3037D66A-2A3C-4360-9894-C5A14C307B6C}" type="pres">
      <dgm:prSet presAssocID="{730C35F3-DDAB-4D95-A2F2-EDB87DF2439E}" presName="BalanceSpacing1" presStyleCnt="0"/>
      <dgm:spPr/>
    </dgm:pt>
    <dgm:pt modelId="{71D5EE26-3409-4C5D-8F13-1D13C59F621B}" type="pres">
      <dgm:prSet presAssocID="{95743968-B415-48B0-AEEB-336D6011FC85}" presName="Accent1Text" presStyleLbl="node1" presStyleIdx="1" presStyleCnt="6" custScaleX="87019" custScaleY="71244" custLinFactNeighborX="-14922" custLinFactNeighborY="18025"/>
      <dgm:spPr/>
      <dgm:t>
        <a:bodyPr/>
        <a:lstStyle/>
        <a:p>
          <a:endParaRPr lang="ru-RU"/>
        </a:p>
      </dgm:t>
    </dgm:pt>
    <dgm:pt modelId="{3D90DD2E-85C0-4D31-BC35-D6379A407DEF}" type="pres">
      <dgm:prSet presAssocID="{95743968-B415-48B0-AEEB-336D6011FC85}" presName="spaceBetweenRectangles" presStyleCnt="0"/>
      <dgm:spPr/>
    </dgm:pt>
    <dgm:pt modelId="{83E10E1E-3494-4E7A-B1DC-1AFE1D6131D0}" type="pres">
      <dgm:prSet presAssocID="{789DB8EA-6E3B-417B-B511-8545465A17D1}" presName="composite" presStyleCnt="0"/>
      <dgm:spPr/>
    </dgm:pt>
    <dgm:pt modelId="{D7334495-1E80-40C8-9353-DDC017772009}" type="pres">
      <dgm:prSet presAssocID="{789DB8EA-6E3B-417B-B511-8545465A17D1}" presName="Parent1" presStyleLbl="node1" presStyleIdx="2" presStyleCnt="6" custScaleX="156774" custScaleY="118469" custLinFactNeighborX="-697" custLinFactNeighborY="-2028">
        <dgm:presLayoutVars>
          <dgm:chMax val="1"/>
          <dgm:chPref val="1"/>
          <dgm:bulletEnabled val="1"/>
        </dgm:presLayoutVars>
      </dgm:prSet>
      <dgm:spPr/>
      <dgm:t>
        <a:bodyPr/>
        <a:lstStyle/>
        <a:p>
          <a:endParaRPr lang="ru-RU"/>
        </a:p>
      </dgm:t>
    </dgm:pt>
    <dgm:pt modelId="{D45C4DE4-17CA-42DC-91D0-71A4F352481C}" type="pres">
      <dgm:prSet presAssocID="{789DB8EA-6E3B-417B-B511-8545465A17D1}" presName="Childtext1" presStyleLbl="revTx" presStyleIdx="1" presStyleCnt="3">
        <dgm:presLayoutVars>
          <dgm:chMax val="0"/>
          <dgm:chPref val="0"/>
          <dgm:bulletEnabled val="1"/>
        </dgm:presLayoutVars>
      </dgm:prSet>
      <dgm:spPr/>
      <dgm:t>
        <a:bodyPr/>
        <a:lstStyle/>
        <a:p>
          <a:endParaRPr lang="ru-RU"/>
        </a:p>
      </dgm:t>
    </dgm:pt>
    <dgm:pt modelId="{E86FC3F6-590F-4910-A4F8-E2F8C3F4987A}" type="pres">
      <dgm:prSet presAssocID="{789DB8EA-6E3B-417B-B511-8545465A17D1}" presName="BalanceSpacing" presStyleCnt="0"/>
      <dgm:spPr/>
    </dgm:pt>
    <dgm:pt modelId="{DA10BEFF-A05F-4660-BE99-9D2922A30791}" type="pres">
      <dgm:prSet presAssocID="{789DB8EA-6E3B-417B-B511-8545465A17D1}" presName="BalanceSpacing1" presStyleCnt="0"/>
      <dgm:spPr/>
    </dgm:pt>
    <dgm:pt modelId="{76468BA2-D28B-4F31-B2C3-892E374C46A5}" type="pres">
      <dgm:prSet presAssocID="{4CE32BBE-7E1B-4C44-B80E-20AAECA38E57}" presName="Accent1Text" presStyleLbl="node1" presStyleIdx="3" presStyleCnt="6" custScaleX="75909" custScaleY="72090" custLinFactNeighborX="15226" custLinFactNeighborY="0"/>
      <dgm:spPr/>
      <dgm:t>
        <a:bodyPr/>
        <a:lstStyle/>
        <a:p>
          <a:endParaRPr lang="ru-RU"/>
        </a:p>
      </dgm:t>
    </dgm:pt>
    <dgm:pt modelId="{AAC232AB-6485-4D33-8A3D-08B50B513EFA}" type="pres">
      <dgm:prSet presAssocID="{4CE32BBE-7E1B-4C44-B80E-20AAECA38E57}" presName="spaceBetweenRectangles" presStyleCnt="0"/>
      <dgm:spPr/>
    </dgm:pt>
    <dgm:pt modelId="{CB4F11C3-40B1-4FB4-A9AF-145784575D7B}" type="pres">
      <dgm:prSet presAssocID="{C8A09B9C-9FFC-4F5E-BAC1-821C0BED0439}" presName="composite" presStyleCnt="0"/>
      <dgm:spPr/>
    </dgm:pt>
    <dgm:pt modelId="{18DA876B-21C9-4EE7-8E76-A9CCCD272AD7}" type="pres">
      <dgm:prSet presAssocID="{C8A09B9C-9FFC-4F5E-BAC1-821C0BED0439}" presName="Parent1" presStyleLbl="node1" presStyleIdx="4" presStyleCnt="6" custScaleX="131098">
        <dgm:presLayoutVars>
          <dgm:chMax val="1"/>
          <dgm:chPref val="1"/>
          <dgm:bulletEnabled val="1"/>
        </dgm:presLayoutVars>
      </dgm:prSet>
      <dgm:spPr/>
      <dgm:t>
        <a:bodyPr/>
        <a:lstStyle/>
        <a:p>
          <a:endParaRPr lang="ru-RU"/>
        </a:p>
      </dgm:t>
    </dgm:pt>
    <dgm:pt modelId="{1029C670-0CE2-4A51-AD49-F8C6EE711008}" type="pres">
      <dgm:prSet presAssocID="{C8A09B9C-9FFC-4F5E-BAC1-821C0BED0439}" presName="Childtext1" presStyleLbl="revTx" presStyleIdx="2" presStyleCnt="3" custLinFactNeighborX="19444" custLinFactNeighborY="-4736">
        <dgm:presLayoutVars>
          <dgm:chMax val="0"/>
          <dgm:chPref val="0"/>
          <dgm:bulletEnabled val="1"/>
        </dgm:presLayoutVars>
      </dgm:prSet>
      <dgm:spPr/>
      <dgm:t>
        <a:bodyPr/>
        <a:lstStyle/>
        <a:p>
          <a:endParaRPr lang="ru-RU"/>
        </a:p>
      </dgm:t>
    </dgm:pt>
    <dgm:pt modelId="{FDABBB48-CCBC-4983-AAA3-EE3B31A8F17D}" type="pres">
      <dgm:prSet presAssocID="{C8A09B9C-9FFC-4F5E-BAC1-821C0BED0439}" presName="BalanceSpacing" presStyleCnt="0"/>
      <dgm:spPr/>
    </dgm:pt>
    <dgm:pt modelId="{AA4BB0D3-2654-4E69-BD8E-AE0D073CBA6E}" type="pres">
      <dgm:prSet presAssocID="{C8A09B9C-9FFC-4F5E-BAC1-821C0BED0439}" presName="BalanceSpacing1" presStyleCnt="0"/>
      <dgm:spPr/>
    </dgm:pt>
    <dgm:pt modelId="{53FE982D-CDE4-4760-AD02-388B1603FA02}" type="pres">
      <dgm:prSet presAssocID="{3CBF59D1-BFB1-462A-85CD-8EFB3E1ABE74}" presName="Accent1Text" presStyleLbl="node1" presStyleIdx="5" presStyleCnt="6" custScaleX="75436" custScaleY="65684" custLinFactNeighborX="-16571" custLinFactNeighborY="-14416"/>
      <dgm:spPr/>
      <dgm:t>
        <a:bodyPr/>
        <a:lstStyle/>
        <a:p>
          <a:endParaRPr lang="ru-RU"/>
        </a:p>
      </dgm:t>
    </dgm:pt>
  </dgm:ptLst>
  <dgm:cxnLst>
    <dgm:cxn modelId="{C761EB68-C2A5-4027-BC39-A5A7DF64562A}" srcId="{8A6B8EE5-DD00-4F96-BC87-AEF5773EDE03}" destId="{730C35F3-DDAB-4D95-A2F2-EDB87DF2439E}" srcOrd="0" destOrd="0" parTransId="{6AC7875F-C28C-402B-B7C4-826BB1CB9E56}" sibTransId="{95743968-B415-48B0-AEEB-336D6011FC85}"/>
    <dgm:cxn modelId="{63F09B4A-D9DD-4D38-BBA6-5AD0511BBDDC}" type="presOf" srcId="{730C35F3-DDAB-4D95-A2F2-EDB87DF2439E}" destId="{87DF1324-ECAC-40F2-85CA-7CCC9273F09F}" srcOrd="0" destOrd="0" presId="urn:microsoft.com/office/officeart/2008/layout/AlternatingHexagons"/>
    <dgm:cxn modelId="{D7856545-AD16-47FD-BD2B-AFE083CBE4B1}" type="presOf" srcId="{C8A09B9C-9FFC-4F5E-BAC1-821C0BED0439}" destId="{18DA876B-21C9-4EE7-8E76-A9CCCD272AD7}" srcOrd="0" destOrd="0" presId="urn:microsoft.com/office/officeart/2008/layout/AlternatingHexagons"/>
    <dgm:cxn modelId="{FF1E13D3-9D0A-4C6C-BAA9-7B7517B25285}" srcId="{8A6B8EE5-DD00-4F96-BC87-AEF5773EDE03}" destId="{C8A09B9C-9FFC-4F5E-BAC1-821C0BED0439}" srcOrd="2" destOrd="0" parTransId="{6EB1F865-861B-4DDD-BB23-83DD0665ACCB}" sibTransId="{3CBF59D1-BFB1-462A-85CD-8EFB3E1ABE74}"/>
    <dgm:cxn modelId="{09E53FCB-84D5-44B3-86EB-180BA1A9EC06}" srcId="{C8A09B9C-9FFC-4F5E-BAC1-821C0BED0439}" destId="{A2618B40-0F50-4276-AB11-86603C626EB4}" srcOrd="0" destOrd="0" parTransId="{1FBC7D8C-109D-4CF5-900A-05FBD6CF9C20}" sibTransId="{77051DDE-59AE-4660-821C-484C30E4A6B7}"/>
    <dgm:cxn modelId="{205DAF07-07C8-4C46-8EC3-6352DA3FBB01}" type="presOf" srcId="{789DB8EA-6E3B-417B-B511-8545465A17D1}" destId="{D7334495-1E80-40C8-9353-DDC017772009}" srcOrd="0" destOrd="0" presId="urn:microsoft.com/office/officeart/2008/layout/AlternatingHexagons"/>
    <dgm:cxn modelId="{EFE079D4-EB06-4F07-A671-A8242AC2897B}" type="presOf" srcId="{A2618B40-0F50-4276-AB11-86603C626EB4}" destId="{1029C670-0CE2-4A51-AD49-F8C6EE711008}" srcOrd="0" destOrd="0" presId="urn:microsoft.com/office/officeart/2008/layout/AlternatingHexagons"/>
    <dgm:cxn modelId="{A16418DD-13FD-4872-95E7-B4FC15581BDF}" type="presOf" srcId="{4CE32BBE-7E1B-4C44-B80E-20AAECA38E57}" destId="{76468BA2-D28B-4F31-B2C3-892E374C46A5}" srcOrd="0" destOrd="0" presId="urn:microsoft.com/office/officeart/2008/layout/AlternatingHexagons"/>
    <dgm:cxn modelId="{A435477A-6026-4226-9011-C078A2A9C1D8}" type="presOf" srcId="{95743968-B415-48B0-AEEB-336D6011FC85}" destId="{71D5EE26-3409-4C5D-8F13-1D13C59F621B}" srcOrd="0" destOrd="0" presId="urn:microsoft.com/office/officeart/2008/layout/AlternatingHexagons"/>
    <dgm:cxn modelId="{0AFD608F-4475-4B1F-A0E6-DFE88224AFB8}" type="presOf" srcId="{3CBF59D1-BFB1-462A-85CD-8EFB3E1ABE74}" destId="{53FE982D-CDE4-4760-AD02-388B1603FA02}" srcOrd="0" destOrd="0" presId="urn:microsoft.com/office/officeart/2008/layout/AlternatingHexagons"/>
    <dgm:cxn modelId="{AD3126C8-ADD5-4C6E-AAA0-65FAE8BE8FAC}" srcId="{730C35F3-DDAB-4D95-A2F2-EDB87DF2439E}" destId="{7F1BDBC6-2960-446E-A0CA-D1F5863F4772}" srcOrd="0" destOrd="0" parTransId="{64C4C75C-5579-4A9A-980D-0E89B90BA71E}" sibTransId="{75243370-7CF9-44AE-9A04-6BEE2759CC50}"/>
    <dgm:cxn modelId="{F83E6B42-3B2B-4BC7-BAC0-4B676D0A36AB}" type="presOf" srcId="{8A6B8EE5-DD00-4F96-BC87-AEF5773EDE03}" destId="{E455A308-CE40-4198-9C41-A1A1385510FB}" srcOrd="0" destOrd="0" presId="urn:microsoft.com/office/officeart/2008/layout/AlternatingHexagons"/>
    <dgm:cxn modelId="{3EC68C94-9995-41DE-9C1E-C887522CDFB5}" srcId="{8A6B8EE5-DD00-4F96-BC87-AEF5773EDE03}" destId="{789DB8EA-6E3B-417B-B511-8545465A17D1}" srcOrd="1" destOrd="0" parTransId="{155232E4-4D0E-47D1-9DA4-7B6776033467}" sibTransId="{4CE32BBE-7E1B-4C44-B80E-20AAECA38E57}"/>
    <dgm:cxn modelId="{49E419C8-6D4A-44EB-949F-BAFF05532274}" type="presOf" srcId="{7F1BDBC6-2960-446E-A0CA-D1F5863F4772}" destId="{363018E4-43A5-42A3-AF85-B636EEFD6502}" srcOrd="0" destOrd="0" presId="urn:microsoft.com/office/officeart/2008/layout/AlternatingHexagons"/>
    <dgm:cxn modelId="{89D40C0F-5152-4B02-BEEA-D75CCAD7F79F}" type="presParOf" srcId="{E455A308-CE40-4198-9C41-A1A1385510FB}" destId="{26D53BBD-EB40-4186-8FC9-2A345644F57F}" srcOrd="0" destOrd="0" presId="urn:microsoft.com/office/officeart/2008/layout/AlternatingHexagons"/>
    <dgm:cxn modelId="{FB73E999-C749-4253-A599-F3F08D089C71}" type="presParOf" srcId="{26D53BBD-EB40-4186-8FC9-2A345644F57F}" destId="{87DF1324-ECAC-40F2-85CA-7CCC9273F09F}" srcOrd="0" destOrd="0" presId="urn:microsoft.com/office/officeart/2008/layout/AlternatingHexagons"/>
    <dgm:cxn modelId="{CE100946-73E4-496E-BE65-6376FFC6CB5D}" type="presParOf" srcId="{26D53BBD-EB40-4186-8FC9-2A345644F57F}" destId="{363018E4-43A5-42A3-AF85-B636EEFD6502}" srcOrd="1" destOrd="0" presId="urn:microsoft.com/office/officeart/2008/layout/AlternatingHexagons"/>
    <dgm:cxn modelId="{B879ED1D-BE63-4467-BF98-26E7223D27A5}" type="presParOf" srcId="{26D53BBD-EB40-4186-8FC9-2A345644F57F}" destId="{033DBF22-6FA3-46CC-B623-BA81AC648BF7}" srcOrd="2" destOrd="0" presId="urn:microsoft.com/office/officeart/2008/layout/AlternatingHexagons"/>
    <dgm:cxn modelId="{59502530-A48C-4C64-9E97-4F4DB80F879F}" type="presParOf" srcId="{26D53BBD-EB40-4186-8FC9-2A345644F57F}" destId="{3037D66A-2A3C-4360-9894-C5A14C307B6C}" srcOrd="3" destOrd="0" presId="urn:microsoft.com/office/officeart/2008/layout/AlternatingHexagons"/>
    <dgm:cxn modelId="{0C7D9C2E-DDB3-435E-B8C3-55316F7D5EF1}" type="presParOf" srcId="{26D53BBD-EB40-4186-8FC9-2A345644F57F}" destId="{71D5EE26-3409-4C5D-8F13-1D13C59F621B}" srcOrd="4" destOrd="0" presId="urn:microsoft.com/office/officeart/2008/layout/AlternatingHexagons"/>
    <dgm:cxn modelId="{4C751280-2A7E-4AAC-BB0A-7500281B728D}" type="presParOf" srcId="{E455A308-CE40-4198-9C41-A1A1385510FB}" destId="{3D90DD2E-85C0-4D31-BC35-D6379A407DEF}" srcOrd="1" destOrd="0" presId="urn:microsoft.com/office/officeart/2008/layout/AlternatingHexagons"/>
    <dgm:cxn modelId="{60E0A538-8DEE-4692-AF99-1A63B95AE379}" type="presParOf" srcId="{E455A308-CE40-4198-9C41-A1A1385510FB}" destId="{83E10E1E-3494-4E7A-B1DC-1AFE1D6131D0}" srcOrd="2" destOrd="0" presId="urn:microsoft.com/office/officeart/2008/layout/AlternatingHexagons"/>
    <dgm:cxn modelId="{646A0D06-B1E2-4239-9DF0-98BF593428DF}" type="presParOf" srcId="{83E10E1E-3494-4E7A-B1DC-1AFE1D6131D0}" destId="{D7334495-1E80-40C8-9353-DDC017772009}" srcOrd="0" destOrd="0" presId="urn:microsoft.com/office/officeart/2008/layout/AlternatingHexagons"/>
    <dgm:cxn modelId="{2D634FE2-BE86-4236-BC5F-B7EE69A5B15B}" type="presParOf" srcId="{83E10E1E-3494-4E7A-B1DC-1AFE1D6131D0}" destId="{D45C4DE4-17CA-42DC-91D0-71A4F352481C}" srcOrd="1" destOrd="0" presId="urn:microsoft.com/office/officeart/2008/layout/AlternatingHexagons"/>
    <dgm:cxn modelId="{89844652-7C20-43BC-A50D-AA3549E4DF5B}" type="presParOf" srcId="{83E10E1E-3494-4E7A-B1DC-1AFE1D6131D0}" destId="{E86FC3F6-590F-4910-A4F8-E2F8C3F4987A}" srcOrd="2" destOrd="0" presId="urn:microsoft.com/office/officeart/2008/layout/AlternatingHexagons"/>
    <dgm:cxn modelId="{4FEF43BC-272B-4FEE-8C22-FE739C77C52C}" type="presParOf" srcId="{83E10E1E-3494-4E7A-B1DC-1AFE1D6131D0}" destId="{DA10BEFF-A05F-4660-BE99-9D2922A30791}" srcOrd="3" destOrd="0" presId="urn:microsoft.com/office/officeart/2008/layout/AlternatingHexagons"/>
    <dgm:cxn modelId="{F51C5B4D-0B8B-4D7D-88C1-A0B3F41924E6}" type="presParOf" srcId="{83E10E1E-3494-4E7A-B1DC-1AFE1D6131D0}" destId="{76468BA2-D28B-4F31-B2C3-892E374C46A5}" srcOrd="4" destOrd="0" presId="urn:microsoft.com/office/officeart/2008/layout/AlternatingHexagons"/>
    <dgm:cxn modelId="{0B57EC10-5729-471A-B30B-672EA810CF37}" type="presParOf" srcId="{E455A308-CE40-4198-9C41-A1A1385510FB}" destId="{AAC232AB-6485-4D33-8A3D-08B50B513EFA}" srcOrd="3" destOrd="0" presId="urn:microsoft.com/office/officeart/2008/layout/AlternatingHexagons"/>
    <dgm:cxn modelId="{2E2733F3-2B1C-4813-9663-96FF26115860}" type="presParOf" srcId="{E455A308-CE40-4198-9C41-A1A1385510FB}" destId="{CB4F11C3-40B1-4FB4-A9AF-145784575D7B}" srcOrd="4" destOrd="0" presId="urn:microsoft.com/office/officeart/2008/layout/AlternatingHexagons"/>
    <dgm:cxn modelId="{6F6F93CB-181F-4B80-B6B7-772F3EFB8C3F}" type="presParOf" srcId="{CB4F11C3-40B1-4FB4-A9AF-145784575D7B}" destId="{18DA876B-21C9-4EE7-8E76-A9CCCD272AD7}" srcOrd="0" destOrd="0" presId="urn:microsoft.com/office/officeart/2008/layout/AlternatingHexagons"/>
    <dgm:cxn modelId="{A448A588-29D8-458A-A4F4-B618ECAAC0CD}" type="presParOf" srcId="{CB4F11C3-40B1-4FB4-A9AF-145784575D7B}" destId="{1029C670-0CE2-4A51-AD49-F8C6EE711008}" srcOrd="1" destOrd="0" presId="urn:microsoft.com/office/officeart/2008/layout/AlternatingHexagons"/>
    <dgm:cxn modelId="{C1F0A6EB-7A6B-493B-8A4F-A3FB66C5D7BC}" type="presParOf" srcId="{CB4F11C3-40B1-4FB4-A9AF-145784575D7B}" destId="{FDABBB48-CCBC-4983-AAA3-EE3B31A8F17D}" srcOrd="2" destOrd="0" presId="urn:microsoft.com/office/officeart/2008/layout/AlternatingHexagons"/>
    <dgm:cxn modelId="{6E6F174B-4A1E-4F35-8054-E985D47230EB}" type="presParOf" srcId="{CB4F11C3-40B1-4FB4-A9AF-145784575D7B}" destId="{AA4BB0D3-2654-4E69-BD8E-AE0D073CBA6E}" srcOrd="3" destOrd="0" presId="urn:microsoft.com/office/officeart/2008/layout/AlternatingHexagons"/>
    <dgm:cxn modelId="{7607D3C2-5637-48DB-8D4D-F7935DF33B6A}" type="presParOf" srcId="{CB4F11C3-40B1-4FB4-A9AF-145784575D7B}" destId="{53FE982D-CDE4-4760-AD02-388B1603FA02}"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E15B88-77EB-48A0-A587-D169055A362E}" type="doc">
      <dgm:prSet loTypeId="urn:microsoft.com/office/officeart/2005/8/layout/funnel1" loCatId="process" qsTypeId="urn:microsoft.com/office/officeart/2005/8/quickstyle/3d2" qsCatId="3D" csTypeId="urn:microsoft.com/office/officeart/2005/8/colors/accent1_2" csCatId="accent1" phldr="1"/>
      <dgm:spPr/>
      <dgm:t>
        <a:bodyPr/>
        <a:lstStyle/>
        <a:p>
          <a:endParaRPr lang="ru-RU"/>
        </a:p>
      </dgm:t>
    </dgm:pt>
    <dgm:pt modelId="{CF858AC5-3CBA-4628-AFDD-36C9F14BAC46}">
      <dgm:prSet phldrT="[Текст]" custT="1"/>
      <dgm:spPr/>
      <dgm:t>
        <a:bodyPr/>
        <a:lstStyle/>
        <a:p>
          <a:r>
            <a:rPr lang="ru-RU" sz="1400" dirty="0" smtClean="0">
              <a:solidFill>
                <a:schemeClr val="bg1"/>
              </a:solidFill>
            </a:rPr>
            <a:t>Основан на нескольких (не менее 5) контрольных процедурах</a:t>
          </a:r>
          <a:endParaRPr lang="ru-RU" sz="1400" dirty="0">
            <a:solidFill>
              <a:schemeClr val="bg1"/>
            </a:solidFill>
          </a:endParaRPr>
        </a:p>
      </dgm:t>
    </dgm:pt>
    <dgm:pt modelId="{8ADF7C8A-ED03-4845-9844-BFA049102664}" type="parTrans" cxnId="{D9E5E30B-3627-4E17-B479-672B64970232}">
      <dgm:prSet/>
      <dgm:spPr/>
      <dgm:t>
        <a:bodyPr/>
        <a:lstStyle/>
        <a:p>
          <a:endParaRPr lang="ru-RU"/>
        </a:p>
      </dgm:t>
    </dgm:pt>
    <dgm:pt modelId="{9AF5D795-AA2E-4976-8E99-54D760ED7A2C}" type="sibTrans" cxnId="{D9E5E30B-3627-4E17-B479-672B64970232}">
      <dgm:prSet/>
      <dgm:spPr/>
      <dgm:t>
        <a:bodyPr/>
        <a:lstStyle/>
        <a:p>
          <a:endParaRPr lang="ru-RU"/>
        </a:p>
      </dgm:t>
    </dgm:pt>
    <dgm:pt modelId="{C4463B82-8051-4CAC-94F4-6283E7619885}">
      <dgm:prSet phldrT="[Текст]"/>
      <dgm:spPr/>
      <dgm:t>
        <a:bodyPr/>
        <a:lstStyle/>
        <a:p>
          <a:r>
            <a:rPr lang="ru-RU" dirty="0" smtClean="0">
              <a:solidFill>
                <a:schemeClr val="bg1"/>
              </a:solidFill>
            </a:rPr>
            <a:t>однократный контроль (выполняемый перед рутинными измерениями)</a:t>
          </a:r>
          <a:endParaRPr lang="ru-RU" dirty="0">
            <a:solidFill>
              <a:schemeClr val="bg1"/>
            </a:solidFill>
          </a:endParaRPr>
        </a:p>
      </dgm:t>
    </dgm:pt>
    <dgm:pt modelId="{6BBF68DB-A504-4275-8917-CB15A820C08D}" type="parTrans" cxnId="{11A26B57-4022-4E93-84D9-3CF4004C6EA0}">
      <dgm:prSet/>
      <dgm:spPr/>
      <dgm:t>
        <a:bodyPr/>
        <a:lstStyle/>
        <a:p>
          <a:endParaRPr lang="ru-RU"/>
        </a:p>
      </dgm:t>
    </dgm:pt>
    <dgm:pt modelId="{4B097264-6604-43B6-901B-78AFA2AED41D}" type="sibTrans" cxnId="{11A26B57-4022-4E93-84D9-3CF4004C6EA0}">
      <dgm:prSet/>
      <dgm:spPr/>
      <dgm:t>
        <a:bodyPr/>
        <a:lstStyle/>
        <a:p>
          <a:endParaRPr lang="ru-RU"/>
        </a:p>
      </dgm:t>
    </dgm:pt>
    <dgm:pt modelId="{168538C4-FD58-414A-ADB5-53B1E0DDB8F2}">
      <dgm:prSet phldrT="[Текст]" custT="1"/>
      <dgm:spPr/>
      <dgm:t>
        <a:bodyPr/>
        <a:lstStyle/>
        <a:p>
          <a:r>
            <a:rPr lang="ru-RU" sz="1800" dirty="0" smtClean="0"/>
            <a:t>ППППА</a:t>
          </a:r>
        </a:p>
        <a:p>
          <a:r>
            <a:rPr lang="ru-RU" sz="1800" dirty="0" smtClean="0"/>
            <a:t>Усредненная модель оперативного контроля и контроля с использованием контрольных карт</a:t>
          </a:r>
          <a:endParaRPr lang="ru-RU" sz="1100" dirty="0"/>
        </a:p>
      </dgm:t>
    </dgm:pt>
    <dgm:pt modelId="{88BAEDAD-9B02-4CBC-8E65-FE9F00DEEEB6}" type="parTrans" cxnId="{9C463E2F-33BE-4598-A464-830C53EC89CE}">
      <dgm:prSet/>
      <dgm:spPr/>
      <dgm:t>
        <a:bodyPr/>
        <a:lstStyle/>
        <a:p>
          <a:endParaRPr lang="ru-RU"/>
        </a:p>
      </dgm:t>
    </dgm:pt>
    <dgm:pt modelId="{834460E1-1EC2-4331-A508-BC40BD312BAA}" type="sibTrans" cxnId="{9C463E2F-33BE-4598-A464-830C53EC89CE}">
      <dgm:prSet/>
      <dgm:spPr/>
      <dgm:t>
        <a:bodyPr/>
        <a:lstStyle/>
        <a:p>
          <a:endParaRPr lang="ru-RU"/>
        </a:p>
      </dgm:t>
    </dgm:pt>
    <dgm:pt modelId="{A79F5A2E-32AD-4769-AF74-F0E058DE2557}" type="pres">
      <dgm:prSet presAssocID="{0AE15B88-77EB-48A0-A587-D169055A362E}" presName="Name0" presStyleCnt="0">
        <dgm:presLayoutVars>
          <dgm:chMax val="4"/>
          <dgm:resizeHandles val="exact"/>
        </dgm:presLayoutVars>
      </dgm:prSet>
      <dgm:spPr/>
      <dgm:t>
        <a:bodyPr/>
        <a:lstStyle/>
        <a:p>
          <a:endParaRPr lang="ru-RU"/>
        </a:p>
      </dgm:t>
    </dgm:pt>
    <dgm:pt modelId="{D4722A6D-6D23-4BA2-82B8-1509BD86B204}" type="pres">
      <dgm:prSet presAssocID="{0AE15B88-77EB-48A0-A587-D169055A362E}" presName="ellipse" presStyleLbl="trBgShp" presStyleIdx="0" presStyleCnt="1" custLinFactNeighborX="-391" custLinFactNeighborY="-466"/>
      <dgm:spPr/>
    </dgm:pt>
    <dgm:pt modelId="{FD41F878-D203-4ACB-8D35-CE30EAE13F3C}" type="pres">
      <dgm:prSet presAssocID="{0AE15B88-77EB-48A0-A587-D169055A362E}" presName="arrow1" presStyleLbl="fgShp" presStyleIdx="0" presStyleCnt="1" custLinFactNeighborX="9850" custLinFactNeighborY="-16105"/>
      <dgm:spPr/>
    </dgm:pt>
    <dgm:pt modelId="{C2798349-F23E-4B88-B6F6-A6D1DE346FFE}" type="pres">
      <dgm:prSet presAssocID="{0AE15B88-77EB-48A0-A587-D169055A362E}" presName="rectangle" presStyleLbl="revTx" presStyleIdx="0" presStyleCnt="1" custScaleX="197280" custLinFactNeighborX="-546" custLinFactNeighborY="18309">
        <dgm:presLayoutVars>
          <dgm:bulletEnabled val="1"/>
        </dgm:presLayoutVars>
      </dgm:prSet>
      <dgm:spPr/>
      <dgm:t>
        <a:bodyPr/>
        <a:lstStyle/>
        <a:p>
          <a:endParaRPr lang="ru-RU"/>
        </a:p>
      </dgm:t>
    </dgm:pt>
    <dgm:pt modelId="{CF31D688-0F4C-4E8F-9889-BD72C36D54E5}" type="pres">
      <dgm:prSet presAssocID="{C4463B82-8051-4CAC-94F4-6283E7619885}" presName="item1" presStyleLbl="node1" presStyleIdx="0" presStyleCnt="2" custScaleX="118947" custScaleY="120116">
        <dgm:presLayoutVars>
          <dgm:bulletEnabled val="1"/>
        </dgm:presLayoutVars>
      </dgm:prSet>
      <dgm:spPr/>
      <dgm:t>
        <a:bodyPr/>
        <a:lstStyle/>
        <a:p>
          <a:endParaRPr lang="ru-RU"/>
        </a:p>
      </dgm:t>
    </dgm:pt>
    <dgm:pt modelId="{D6D07282-0CEB-4846-89FC-200C6A057DE2}" type="pres">
      <dgm:prSet presAssocID="{168538C4-FD58-414A-ADB5-53B1E0DDB8F2}" presName="item2" presStyleLbl="node1" presStyleIdx="1" presStyleCnt="2" custScaleX="124186" custScaleY="116084" custLinFactNeighborX="0" custLinFactNeighborY="-22071">
        <dgm:presLayoutVars>
          <dgm:bulletEnabled val="1"/>
        </dgm:presLayoutVars>
      </dgm:prSet>
      <dgm:spPr/>
      <dgm:t>
        <a:bodyPr/>
        <a:lstStyle/>
        <a:p>
          <a:endParaRPr lang="ru-RU"/>
        </a:p>
      </dgm:t>
    </dgm:pt>
    <dgm:pt modelId="{49F2C2F8-9A5B-4953-BAD3-00665F4F2054}" type="pres">
      <dgm:prSet presAssocID="{0AE15B88-77EB-48A0-A587-D169055A362E}" presName="funnel" presStyleLbl="trAlignAcc1" presStyleIdx="0" presStyleCnt="1" custLinFactNeighborX="-243" custLinFactNeighborY="-893"/>
      <dgm:spPr/>
    </dgm:pt>
  </dgm:ptLst>
  <dgm:cxnLst>
    <dgm:cxn modelId="{7EE492AF-C167-48FF-A997-38BD5B221726}" type="presOf" srcId="{168538C4-FD58-414A-ADB5-53B1E0DDB8F2}" destId="{C2798349-F23E-4B88-B6F6-A6D1DE346FFE}" srcOrd="0" destOrd="0" presId="urn:microsoft.com/office/officeart/2005/8/layout/funnel1"/>
    <dgm:cxn modelId="{D9E5E30B-3627-4E17-B479-672B64970232}" srcId="{0AE15B88-77EB-48A0-A587-D169055A362E}" destId="{CF858AC5-3CBA-4628-AFDD-36C9F14BAC46}" srcOrd="0" destOrd="0" parTransId="{8ADF7C8A-ED03-4845-9844-BFA049102664}" sibTransId="{9AF5D795-AA2E-4976-8E99-54D760ED7A2C}"/>
    <dgm:cxn modelId="{82FBE675-B3AD-4BEA-B8E3-725B57495C1A}" type="presOf" srcId="{0AE15B88-77EB-48A0-A587-D169055A362E}" destId="{A79F5A2E-32AD-4769-AF74-F0E058DE2557}" srcOrd="0" destOrd="0" presId="urn:microsoft.com/office/officeart/2005/8/layout/funnel1"/>
    <dgm:cxn modelId="{BD86E749-1B97-4D21-9930-78C066D99B8D}" type="presOf" srcId="{C4463B82-8051-4CAC-94F4-6283E7619885}" destId="{CF31D688-0F4C-4E8F-9889-BD72C36D54E5}" srcOrd="0" destOrd="0" presId="urn:microsoft.com/office/officeart/2005/8/layout/funnel1"/>
    <dgm:cxn modelId="{4919145F-34BA-401B-8535-E146359E1210}" type="presOf" srcId="{CF858AC5-3CBA-4628-AFDD-36C9F14BAC46}" destId="{D6D07282-0CEB-4846-89FC-200C6A057DE2}" srcOrd="0" destOrd="0" presId="urn:microsoft.com/office/officeart/2005/8/layout/funnel1"/>
    <dgm:cxn modelId="{9C463E2F-33BE-4598-A464-830C53EC89CE}" srcId="{0AE15B88-77EB-48A0-A587-D169055A362E}" destId="{168538C4-FD58-414A-ADB5-53B1E0DDB8F2}" srcOrd="2" destOrd="0" parTransId="{88BAEDAD-9B02-4CBC-8E65-FE9F00DEEEB6}" sibTransId="{834460E1-1EC2-4331-A508-BC40BD312BAA}"/>
    <dgm:cxn modelId="{11A26B57-4022-4E93-84D9-3CF4004C6EA0}" srcId="{0AE15B88-77EB-48A0-A587-D169055A362E}" destId="{C4463B82-8051-4CAC-94F4-6283E7619885}" srcOrd="1" destOrd="0" parTransId="{6BBF68DB-A504-4275-8917-CB15A820C08D}" sibTransId="{4B097264-6604-43B6-901B-78AFA2AED41D}"/>
    <dgm:cxn modelId="{3CCCE10C-5D40-4341-AB44-DBA68E743F97}" type="presParOf" srcId="{A79F5A2E-32AD-4769-AF74-F0E058DE2557}" destId="{D4722A6D-6D23-4BA2-82B8-1509BD86B204}" srcOrd="0" destOrd="0" presId="urn:microsoft.com/office/officeart/2005/8/layout/funnel1"/>
    <dgm:cxn modelId="{4D36AF92-603D-4572-8BE2-D368A39E06F0}" type="presParOf" srcId="{A79F5A2E-32AD-4769-AF74-F0E058DE2557}" destId="{FD41F878-D203-4ACB-8D35-CE30EAE13F3C}" srcOrd="1" destOrd="0" presId="urn:microsoft.com/office/officeart/2005/8/layout/funnel1"/>
    <dgm:cxn modelId="{DF4B1D72-7E67-443D-A21E-00FAAB82CE1F}" type="presParOf" srcId="{A79F5A2E-32AD-4769-AF74-F0E058DE2557}" destId="{C2798349-F23E-4B88-B6F6-A6D1DE346FFE}" srcOrd="2" destOrd="0" presId="urn:microsoft.com/office/officeart/2005/8/layout/funnel1"/>
    <dgm:cxn modelId="{ABB1E2B8-4A8E-4532-B57D-18C5B0ECFC6D}" type="presParOf" srcId="{A79F5A2E-32AD-4769-AF74-F0E058DE2557}" destId="{CF31D688-0F4C-4E8F-9889-BD72C36D54E5}" srcOrd="3" destOrd="0" presId="urn:microsoft.com/office/officeart/2005/8/layout/funnel1"/>
    <dgm:cxn modelId="{BAF8479B-C435-4488-BBD1-412EF8772958}" type="presParOf" srcId="{A79F5A2E-32AD-4769-AF74-F0E058DE2557}" destId="{D6D07282-0CEB-4846-89FC-200C6A057DE2}" srcOrd="4" destOrd="0" presId="urn:microsoft.com/office/officeart/2005/8/layout/funnel1"/>
    <dgm:cxn modelId="{B55E8746-2124-4EFD-AB15-F654A251F43B}" type="presParOf" srcId="{A79F5A2E-32AD-4769-AF74-F0E058DE2557}" destId="{49F2C2F8-9A5B-4953-BAD3-00665F4F2054}" srcOrd="5"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1E5DB0D-F964-4A7F-9C55-5C2F3D407A80}" type="doc">
      <dgm:prSet loTypeId="urn:microsoft.com/office/officeart/2005/8/layout/hProcess9" loCatId="process" qsTypeId="urn:microsoft.com/office/officeart/2005/8/quickstyle/3d1" qsCatId="3D" csTypeId="urn:microsoft.com/office/officeart/2005/8/colors/colorful4" csCatId="colorful" phldr="1"/>
      <dgm:spPr/>
    </dgm:pt>
    <dgm:pt modelId="{FC182814-92E6-40D9-9AB8-64D5C1C234E1}">
      <dgm:prSet phldrT="[Текст]"/>
      <dgm:spPr/>
      <dgm:t>
        <a:bodyPr/>
        <a:lstStyle/>
        <a:p>
          <a:r>
            <a:rPr lang="ru-RU" dirty="0" smtClean="0">
              <a:solidFill>
                <a:schemeClr val="bg1"/>
              </a:solidFill>
            </a:rPr>
            <a:t>Определение числа результатов за контрольный период</a:t>
          </a:r>
          <a:endParaRPr lang="ru-RU" dirty="0">
            <a:solidFill>
              <a:schemeClr val="bg1"/>
            </a:solidFill>
          </a:endParaRPr>
        </a:p>
      </dgm:t>
    </dgm:pt>
    <dgm:pt modelId="{3367272D-347C-47D3-AA93-61F0B3CE6FE5}" type="parTrans" cxnId="{8542A7CC-D499-4475-8619-BFF7B809BD19}">
      <dgm:prSet/>
      <dgm:spPr/>
      <dgm:t>
        <a:bodyPr/>
        <a:lstStyle/>
        <a:p>
          <a:endParaRPr lang="ru-RU"/>
        </a:p>
      </dgm:t>
    </dgm:pt>
    <dgm:pt modelId="{A8E7EC4F-8FB9-424C-B99F-40EE575CF24F}" type="sibTrans" cxnId="{8542A7CC-D499-4475-8619-BFF7B809BD19}">
      <dgm:prSet/>
      <dgm:spPr/>
      <dgm:t>
        <a:bodyPr/>
        <a:lstStyle/>
        <a:p>
          <a:endParaRPr lang="ru-RU"/>
        </a:p>
      </dgm:t>
    </dgm:pt>
    <dgm:pt modelId="{8572CDE8-4614-4F81-9389-916712D1E789}">
      <dgm:prSet phldrT="[Текст]"/>
      <dgm:spPr/>
      <dgm:t>
        <a:bodyPr/>
        <a:lstStyle/>
        <a:p>
          <a:r>
            <a:rPr lang="ru-RU" dirty="0" smtClean="0">
              <a:solidFill>
                <a:schemeClr val="bg1"/>
              </a:solidFill>
            </a:rPr>
            <a:t>Задание предела приемлемого качества и уровня контроля</a:t>
          </a:r>
          <a:endParaRPr lang="ru-RU" dirty="0">
            <a:solidFill>
              <a:schemeClr val="bg1"/>
            </a:solidFill>
          </a:endParaRPr>
        </a:p>
      </dgm:t>
    </dgm:pt>
    <dgm:pt modelId="{DFA41090-AB43-4417-9BF3-EEE1F26FF607}" type="parTrans" cxnId="{0F16E4B7-5646-4891-BAC6-3E1B8CCF9676}">
      <dgm:prSet/>
      <dgm:spPr/>
      <dgm:t>
        <a:bodyPr/>
        <a:lstStyle/>
        <a:p>
          <a:endParaRPr lang="ru-RU"/>
        </a:p>
      </dgm:t>
    </dgm:pt>
    <dgm:pt modelId="{741DB071-1AFF-443F-A5F4-8E5B761C2929}" type="sibTrans" cxnId="{0F16E4B7-5646-4891-BAC6-3E1B8CCF9676}">
      <dgm:prSet/>
      <dgm:spPr/>
      <dgm:t>
        <a:bodyPr/>
        <a:lstStyle/>
        <a:p>
          <a:endParaRPr lang="ru-RU"/>
        </a:p>
      </dgm:t>
    </dgm:pt>
    <dgm:pt modelId="{3D4A2798-1AE1-4A4A-9CEA-B889F4EF8EF1}">
      <dgm:prSet phldrT="[Текст]"/>
      <dgm:spPr/>
      <dgm:t>
        <a:bodyPr/>
        <a:lstStyle/>
        <a:p>
          <a:r>
            <a:rPr lang="ru-RU" dirty="0" smtClean="0">
              <a:solidFill>
                <a:schemeClr val="bg1"/>
              </a:solidFill>
            </a:rPr>
            <a:t>Выбор нормативов контроля: приемочного числа </a:t>
          </a:r>
          <a:r>
            <a:rPr lang="en-US" dirty="0" smtClean="0">
              <a:solidFill>
                <a:schemeClr val="bg1"/>
              </a:solidFill>
            </a:rPr>
            <a:t>h, </a:t>
          </a:r>
          <a:r>
            <a:rPr lang="ru-RU" dirty="0" smtClean="0">
              <a:solidFill>
                <a:schemeClr val="bg1"/>
              </a:solidFill>
            </a:rPr>
            <a:t>браковочного числа </a:t>
          </a:r>
          <a:r>
            <a:rPr lang="en-US" dirty="0" smtClean="0">
              <a:solidFill>
                <a:schemeClr val="bg1"/>
              </a:solidFill>
            </a:rPr>
            <a:t>h’</a:t>
          </a:r>
          <a:endParaRPr lang="ru-RU" dirty="0">
            <a:solidFill>
              <a:schemeClr val="bg1"/>
            </a:solidFill>
          </a:endParaRPr>
        </a:p>
      </dgm:t>
    </dgm:pt>
    <dgm:pt modelId="{C1ECB83F-EFE4-4E56-AC58-F54E581EE8AB}" type="parTrans" cxnId="{AB66BA14-DF3A-406F-BB77-DC29B966E934}">
      <dgm:prSet/>
      <dgm:spPr/>
      <dgm:t>
        <a:bodyPr/>
        <a:lstStyle/>
        <a:p>
          <a:endParaRPr lang="ru-RU"/>
        </a:p>
      </dgm:t>
    </dgm:pt>
    <dgm:pt modelId="{CFBDA2C7-5BBB-44BA-AC4C-FBDBF4EEADBF}" type="sibTrans" cxnId="{AB66BA14-DF3A-406F-BB77-DC29B966E934}">
      <dgm:prSet/>
      <dgm:spPr/>
      <dgm:t>
        <a:bodyPr/>
        <a:lstStyle/>
        <a:p>
          <a:endParaRPr lang="ru-RU"/>
        </a:p>
      </dgm:t>
    </dgm:pt>
    <dgm:pt modelId="{42BC4763-CD25-4D88-8074-22FAD8F92B74}">
      <dgm:prSet phldrT="[Текст]"/>
      <dgm:spPr/>
      <dgm:t>
        <a:bodyPr/>
        <a:lstStyle/>
        <a:p>
          <a:r>
            <a:rPr lang="ru-RU" dirty="0" smtClean="0">
              <a:solidFill>
                <a:schemeClr val="bg1"/>
              </a:solidFill>
            </a:rPr>
            <a:t>Установление объема выборки контрольных измерений</a:t>
          </a:r>
          <a:r>
            <a:rPr lang="en-US" dirty="0" smtClean="0">
              <a:solidFill>
                <a:schemeClr val="bg1"/>
              </a:solidFill>
            </a:rPr>
            <a:t>, n</a:t>
          </a:r>
          <a:endParaRPr lang="ru-RU" dirty="0">
            <a:solidFill>
              <a:schemeClr val="bg1"/>
            </a:solidFill>
          </a:endParaRPr>
        </a:p>
      </dgm:t>
    </dgm:pt>
    <dgm:pt modelId="{A83A9A38-26BC-4100-BD4E-854213C19D2D}" type="parTrans" cxnId="{03A3B90D-F495-42AB-B6F8-A447D9AEE111}">
      <dgm:prSet/>
      <dgm:spPr/>
      <dgm:t>
        <a:bodyPr/>
        <a:lstStyle/>
        <a:p>
          <a:endParaRPr lang="ru-RU"/>
        </a:p>
      </dgm:t>
    </dgm:pt>
    <dgm:pt modelId="{5F069994-5AAD-4305-BC00-7B49BA982F59}" type="sibTrans" cxnId="{03A3B90D-F495-42AB-B6F8-A447D9AEE111}">
      <dgm:prSet/>
      <dgm:spPr/>
      <dgm:t>
        <a:bodyPr/>
        <a:lstStyle/>
        <a:p>
          <a:endParaRPr lang="ru-RU"/>
        </a:p>
      </dgm:t>
    </dgm:pt>
    <dgm:pt modelId="{223CF22A-8364-4549-AE96-95C6FD03785A}" type="pres">
      <dgm:prSet presAssocID="{C1E5DB0D-F964-4A7F-9C55-5C2F3D407A80}" presName="CompostProcess" presStyleCnt="0">
        <dgm:presLayoutVars>
          <dgm:dir/>
          <dgm:resizeHandles val="exact"/>
        </dgm:presLayoutVars>
      </dgm:prSet>
      <dgm:spPr/>
    </dgm:pt>
    <dgm:pt modelId="{9DE2AC2F-D144-47B8-8A8F-5E53DA84D116}" type="pres">
      <dgm:prSet presAssocID="{C1E5DB0D-F964-4A7F-9C55-5C2F3D407A80}" presName="arrow" presStyleLbl="bgShp" presStyleIdx="0" presStyleCnt="1"/>
      <dgm:spPr/>
    </dgm:pt>
    <dgm:pt modelId="{F84B3FF0-DD92-4A6A-AB23-5BC12B24EC89}" type="pres">
      <dgm:prSet presAssocID="{C1E5DB0D-F964-4A7F-9C55-5C2F3D407A80}" presName="linearProcess" presStyleCnt="0"/>
      <dgm:spPr/>
    </dgm:pt>
    <dgm:pt modelId="{CC952D02-1D6A-4793-BE45-3AE45A49383F}" type="pres">
      <dgm:prSet presAssocID="{FC182814-92E6-40D9-9AB8-64D5C1C234E1}" presName="textNode" presStyleLbl="node1" presStyleIdx="0" presStyleCnt="4">
        <dgm:presLayoutVars>
          <dgm:bulletEnabled val="1"/>
        </dgm:presLayoutVars>
      </dgm:prSet>
      <dgm:spPr/>
      <dgm:t>
        <a:bodyPr/>
        <a:lstStyle/>
        <a:p>
          <a:endParaRPr lang="ru-RU"/>
        </a:p>
      </dgm:t>
    </dgm:pt>
    <dgm:pt modelId="{F884A5CC-0DA8-42A3-A9F8-4BF5DEB36819}" type="pres">
      <dgm:prSet presAssocID="{A8E7EC4F-8FB9-424C-B99F-40EE575CF24F}" presName="sibTrans" presStyleCnt="0"/>
      <dgm:spPr/>
    </dgm:pt>
    <dgm:pt modelId="{F196A078-A85C-4BFE-93B8-2A0EDB0641F6}" type="pres">
      <dgm:prSet presAssocID="{8572CDE8-4614-4F81-9389-916712D1E789}" presName="textNode" presStyleLbl="node1" presStyleIdx="1" presStyleCnt="4">
        <dgm:presLayoutVars>
          <dgm:bulletEnabled val="1"/>
        </dgm:presLayoutVars>
      </dgm:prSet>
      <dgm:spPr/>
      <dgm:t>
        <a:bodyPr/>
        <a:lstStyle/>
        <a:p>
          <a:endParaRPr lang="ru-RU"/>
        </a:p>
      </dgm:t>
    </dgm:pt>
    <dgm:pt modelId="{F5A59BE2-74FB-468D-A938-7A3F770506F5}" type="pres">
      <dgm:prSet presAssocID="{741DB071-1AFF-443F-A5F4-8E5B761C2929}" presName="sibTrans" presStyleCnt="0"/>
      <dgm:spPr/>
    </dgm:pt>
    <dgm:pt modelId="{D2A7A73F-D8FD-49EA-9B66-F5E91D217B78}" type="pres">
      <dgm:prSet presAssocID="{3D4A2798-1AE1-4A4A-9CEA-B889F4EF8EF1}" presName="textNode" presStyleLbl="node1" presStyleIdx="2" presStyleCnt="4">
        <dgm:presLayoutVars>
          <dgm:bulletEnabled val="1"/>
        </dgm:presLayoutVars>
      </dgm:prSet>
      <dgm:spPr/>
      <dgm:t>
        <a:bodyPr/>
        <a:lstStyle/>
        <a:p>
          <a:endParaRPr lang="ru-RU"/>
        </a:p>
      </dgm:t>
    </dgm:pt>
    <dgm:pt modelId="{66EB2D3C-8419-4DAB-882F-2D11CC599072}" type="pres">
      <dgm:prSet presAssocID="{CFBDA2C7-5BBB-44BA-AC4C-FBDBF4EEADBF}" presName="sibTrans" presStyleCnt="0"/>
      <dgm:spPr/>
    </dgm:pt>
    <dgm:pt modelId="{B644944B-ADEC-4E9A-838F-9389E43254C4}" type="pres">
      <dgm:prSet presAssocID="{42BC4763-CD25-4D88-8074-22FAD8F92B74}" presName="textNode" presStyleLbl="node1" presStyleIdx="3" presStyleCnt="4">
        <dgm:presLayoutVars>
          <dgm:bulletEnabled val="1"/>
        </dgm:presLayoutVars>
      </dgm:prSet>
      <dgm:spPr/>
      <dgm:t>
        <a:bodyPr/>
        <a:lstStyle/>
        <a:p>
          <a:endParaRPr lang="ru-RU"/>
        </a:p>
      </dgm:t>
    </dgm:pt>
  </dgm:ptLst>
  <dgm:cxnLst>
    <dgm:cxn modelId="{380619B1-3EEF-4FA8-B287-7F172496C0CE}" type="presOf" srcId="{3D4A2798-1AE1-4A4A-9CEA-B889F4EF8EF1}" destId="{D2A7A73F-D8FD-49EA-9B66-F5E91D217B78}" srcOrd="0" destOrd="0" presId="urn:microsoft.com/office/officeart/2005/8/layout/hProcess9"/>
    <dgm:cxn modelId="{E6EBAC2D-6666-41FF-ABFA-5F60D1EA77A2}" type="presOf" srcId="{42BC4763-CD25-4D88-8074-22FAD8F92B74}" destId="{B644944B-ADEC-4E9A-838F-9389E43254C4}" srcOrd="0" destOrd="0" presId="urn:microsoft.com/office/officeart/2005/8/layout/hProcess9"/>
    <dgm:cxn modelId="{567E4FB2-3EEA-43AB-AC00-176E68734633}" type="presOf" srcId="{C1E5DB0D-F964-4A7F-9C55-5C2F3D407A80}" destId="{223CF22A-8364-4549-AE96-95C6FD03785A}" srcOrd="0" destOrd="0" presId="urn:microsoft.com/office/officeart/2005/8/layout/hProcess9"/>
    <dgm:cxn modelId="{03A3B90D-F495-42AB-B6F8-A447D9AEE111}" srcId="{C1E5DB0D-F964-4A7F-9C55-5C2F3D407A80}" destId="{42BC4763-CD25-4D88-8074-22FAD8F92B74}" srcOrd="3" destOrd="0" parTransId="{A83A9A38-26BC-4100-BD4E-854213C19D2D}" sibTransId="{5F069994-5AAD-4305-BC00-7B49BA982F59}"/>
    <dgm:cxn modelId="{8542A7CC-D499-4475-8619-BFF7B809BD19}" srcId="{C1E5DB0D-F964-4A7F-9C55-5C2F3D407A80}" destId="{FC182814-92E6-40D9-9AB8-64D5C1C234E1}" srcOrd="0" destOrd="0" parTransId="{3367272D-347C-47D3-AA93-61F0B3CE6FE5}" sibTransId="{A8E7EC4F-8FB9-424C-B99F-40EE575CF24F}"/>
    <dgm:cxn modelId="{D662F10C-2EB8-4781-9AE3-80999AEE083F}" type="presOf" srcId="{8572CDE8-4614-4F81-9389-916712D1E789}" destId="{F196A078-A85C-4BFE-93B8-2A0EDB0641F6}" srcOrd="0" destOrd="0" presId="urn:microsoft.com/office/officeart/2005/8/layout/hProcess9"/>
    <dgm:cxn modelId="{AB66BA14-DF3A-406F-BB77-DC29B966E934}" srcId="{C1E5DB0D-F964-4A7F-9C55-5C2F3D407A80}" destId="{3D4A2798-1AE1-4A4A-9CEA-B889F4EF8EF1}" srcOrd="2" destOrd="0" parTransId="{C1ECB83F-EFE4-4E56-AC58-F54E581EE8AB}" sibTransId="{CFBDA2C7-5BBB-44BA-AC4C-FBDBF4EEADBF}"/>
    <dgm:cxn modelId="{41B1BA53-53D3-48EC-919E-A80084F6FC50}" type="presOf" srcId="{FC182814-92E6-40D9-9AB8-64D5C1C234E1}" destId="{CC952D02-1D6A-4793-BE45-3AE45A49383F}" srcOrd="0" destOrd="0" presId="urn:microsoft.com/office/officeart/2005/8/layout/hProcess9"/>
    <dgm:cxn modelId="{0F16E4B7-5646-4891-BAC6-3E1B8CCF9676}" srcId="{C1E5DB0D-F964-4A7F-9C55-5C2F3D407A80}" destId="{8572CDE8-4614-4F81-9389-916712D1E789}" srcOrd="1" destOrd="0" parTransId="{DFA41090-AB43-4417-9BF3-EEE1F26FF607}" sibTransId="{741DB071-1AFF-443F-A5F4-8E5B761C2929}"/>
    <dgm:cxn modelId="{2E1A9718-59FA-474E-BEB0-085E499A15EC}" type="presParOf" srcId="{223CF22A-8364-4549-AE96-95C6FD03785A}" destId="{9DE2AC2F-D144-47B8-8A8F-5E53DA84D116}" srcOrd="0" destOrd="0" presId="urn:microsoft.com/office/officeart/2005/8/layout/hProcess9"/>
    <dgm:cxn modelId="{81D8277B-0842-4A60-91B4-A583D16FF5E1}" type="presParOf" srcId="{223CF22A-8364-4549-AE96-95C6FD03785A}" destId="{F84B3FF0-DD92-4A6A-AB23-5BC12B24EC89}" srcOrd="1" destOrd="0" presId="urn:microsoft.com/office/officeart/2005/8/layout/hProcess9"/>
    <dgm:cxn modelId="{6477ED62-A8BD-4566-970F-88EAA5F575B3}" type="presParOf" srcId="{F84B3FF0-DD92-4A6A-AB23-5BC12B24EC89}" destId="{CC952D02-1D6A-4793-BE45-3AE45A49383F}" srcOrd="0" destOrd="0" presId="urn:microsoft.com/office/officeart/2005/8/layout/hProcess9"/>
    <dgm:cxn modelId="{317C0C28-0D55-41C2-BB2F-BD43BB27AA2A}" type="presParOf" srcId="{F84B3FF0-DD92-4A6A-AB23-5BC12B24EC89}" destId="{F884A5CC-0DA8-42A3-A9F8-4BF5DEB36819}" srcOrd="1" destOrd="0" presId="urn:microsoft.com/office/officeart/2005/8/layout/hProcess9"/>
    <dgm:cxn modelId="{731D8AA2-BC5F-431A-8BAE-ABEA0FDA5926}" type="presParOf" srcId="{F84B3FF0-DD92-4A6A-AB23-5BC12B24EC89}" destId="{F196A078-A85C-4BFE-93B8-2A0EDB0641F6}" srcOrd="2" destOrd="0" presId="urn:microsoft.com/office/officeart/2005/8/layout/hProcess9"/>
    <dgm:cxn modelId="{696AB46F-46E3-400F-A1BC-EB55C2344075}" type="presParOf" srcId="{F84B3FF0-DD92-4A6A-AB23-5BC12B24EC89}" destId="{F5A59BE2-74FB-468D-A938-7A3F770506F5}" srcOrd="3" destOrd="0" presId="urn:microsoft.com/office/officeart/2005/8/layout/hProcess9"/>
    <dgm:cxn modelId="{F0D9EF08-8E24-4B3B-A2D7-1BF3AB16544E}" type="presParOf" srcId="{F84B3FF0-DD92-4A6A-AB23-5BC12B24EC89}" destId="{D2A7A73F-D8FD-49EA-9B66-F5E91D217B78}" srcOrd="4" destOrd="0" presId="urn:microsoft.com/office/officeart/2005/8/layout/hProcess9"/>
    <dgm:cxn modelId="{51A86657-D062-4473-A434-4A19005D7CB2}" type="presParOf" srcId="{F84B3FF0-DD92-4A6A-AB23-5BC12B24EC89}" destId="{66EB2D3C-8419-4DAB-882F-2D11CC599072}" srcOrd="5" destOrd="0" presId="urn:microsoft.com/office/officeart/2005/8/layout/hProcess9"/>
    <dgm:cxn modelId="{AD29E640-B1C4-4864-86AA-D6813FB926A0}" type="presParOf" srcId="{F84B3FF0-DD92-4A6A-AB23-5BC12B24EC89}" destId="{B644944B-ADEC-4E9A-838F-9389E43254C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B3AC620-D93B-42FB-BCEB-6D4AE327C1AF}" type="doc">
      <dgm:prSet loTypeId="urn:microsoft.com/office/officeart/2005/8/layout/venn1" loCatId="relationship" qsTypeId="urn:microsoft.com/office/officeart/2005/8/quickstyle/3d1" qsCatId="3D" csTypeId="urn:microsoft.com/office/officeart/2005/8/colors/colorful2" csCatId="colorful" phldr="1"/>
      <dgm:spPr/>
    </dgm:pt>
    <dgm:pt modelId="{9375EFF7-BACF-446F-B466-CF4C9AAA0D59}">
      <dgm:prSet phldrT="[Текст]" custT="1"/>
      <dgm:spPr/>
      <dgm:t>
        <a:bodyPr/>
        <a:lstStyle/>
        <a:p>
          <a:r>
            <a:rPr lang="ru-RU" sz="2400" dirty="0" smtClean="0"/>
            <a:t>Контроль стабильности повторяемости</a:t>
          </a:r>
          <a:endParaRPr lang="ru-RU" sz="2400" dirty="0"/>
        </a:p>
      </dgm:t>
    </dgm:pt>
    <dgm:pt modelId="{8E384B33-C6A1-4068-8A37-6BAF3A685DC7}" type="parTrans" cxnId="{607B1951-D289-4F7F-90AA-DC2802CB21D7}">
      <dgm:prSet/>
      <dgm:spPr/>
      <dgm:t>
        <a:bodyPr/>
        <a:lstStyle/>
        <a:p>
          <a:endParaRPr lang="ru-RU"/>
        </a:p>
      </dgm:t>
    </dgm:pt>
    <dgm:pt modelId="{988FCB78-29C3-441B-82C1-8FF68011DCEF}" type="sibTrans" cxnId="{607B1951-D289-4F7F-90AA-DC2802CB21D7}">
      <dgm:prSet/>
      <dgm:spPr/>
      <dgm:t>
        <a:bodyPr/>
        <a:lstStyle/>
        <a:p>
          <a:endParaRPr lang="ru-RU"/>
        </a:p>
      </dgm:t>
    </dgm:pt>
    <dgm:pt modelId="{007C50C6-DA8B-4310-B830-31B53707E5D3}">
      <dgm:prSet phldrT="[Текст]" custT="1"/>
      <dgm:spPr/>
      <dgm:t>
        <a:bodyPr/>
        <a:lstStyle/>
        <a:p>
          <a:r>
            <a:rPr lang="ru-RU" sz="2000" dirty="0" smtClean="0"/>
            <a:t>Контроль стабильности внутрилабораторной прецизионности</a:t>
          </a:r>
          <a:endParaRPr lang="ru-RU" sz="2000" dirty="0"/>
        </a:p>
      </dgm:t>
    </dgm:pt>
    <dgm:pt modelId="{95083C8F-7862-4868-83F2-E2160EC2E3C3}" type="parTrans" cxnId="{ACC7237C-CE8C-426C-8C67-08F4200D59BF}">
      <dgm:prSet/>
      <dgm:spPr/>
      <dgm:t>
        <a:bodyPr/>
        <a:lstStyle/>
        <a:p>
          <a:endParaRPr lang="ru-RU"/>
        </a:p>
      </dgm:t>
    </dgm:pt>
    <dgm:pt modelId="{A80E352F-C2AA-42DE-8407-67923AF7FB45}" type="sibTrans" cxnId="{ACC7237C-CE8C-426C-8C67-08F4200D59BF}">
      <dgm:prSet/>
      <dgm:spPr/>
      <dgm:t>
        <a:bodyPr/>
        <a:lstStyle/>
        <a:p>
          <a:endParaRPr lang="ru-RU"/>
        </a:p>
      </dgm:t>
    </dgm:pt>
    <dgm:pt modelId="{10123514-20D2-414E-8A44-3612C4295AC5}">
      <dgm:prSet phldrT="[Текст]" custT="1"/>
      <dgm:spPr/>
      <dgm:t>
        <a:bodyPr/>
        <a:lstStyle/>
        <a:p>
          <a:r>
            <a:rPr lang="ru-RU" sz="2000" dirty="0" smtClean="0"/>
            <a:t>Контроль стабильности точности (правильности)</a:t>
          </a:r>
          <a:endParaRPr lang="ru-RU" sz="2000" dirty="0"/>
        </a:p>
      </dgm:t>
    </dgm:pt>
    <dgm:pt modelId="{5AE81E95-77E7-4091-9CC2-F4C0E20E43ED}" type="parTrans" cxnId="{05AAB943-671F-45B3-A89D-B3CCD262D4A9}">
      <dgm:prSet/>
      <dgm:spPr/>
      <dgm:t>
        <a:bodyPr/>
        <a:lstStyle/>
        <a:p>
          <a:endParaRPr lang="ru-RU"/>
        </a:p>
      </dgm:t>
    </dgm:pt>
    <dgm:pt modelId="{47262824-DCFE-4243-AB65-D51E84ED5955}" type="sibTrans" cxnId="{05AAB943-671F-45B3-A89D-B3CCD262D4A9}">
      <dgm:prSet/>
      <dgm:spPr/>
      <dgm:t>
        <a:bodyPr/>
        <a:lstStyle/>
        <a:p>
          <a:endParaRPr lang="ru-RU"/>
        </a:p>
      </dgm:t>
    </dgm:pt>
    <dgm:pt modelId="{3EC3A81F-CF56-4023-B73E-CE991089EE3B}" type="pres">
      <dgm:prSet presAssocID="{3B3AC620-D93B-42FB-BCEB-6D4AE327C1AF}" presName="compositeShape" presStyleCnt="0">
        <dgm:presLayoutVars>
          <dgm:chMax val="7"/>
          <dgm:dir/>
          <dgm:resizeHandles val="exact"/>
        </dgm:presLayoutVars>
      </dgm:prSet>
      <dgm:spPr/>
    </dgm:pt>
    <dgm:pt modelId="{51AE718D-F67B-4165-82D3-4C7CAC8965EE}" type="pres">
      <dgm:prSet presAssocID="{9375EFF7-BACF-446F-B466-CF4C9AAA0D59}" presName="circ1" presStyleLbl="vennNode1" presStyleIdx="0" presStyleCnt="3" custLinFactNeighborX="-1795" custLinFactNeighborY="9881"/>
      <dgm:spPr/>
      <dgm:t>
        <a:bodyPr/>
        <a:lstStyle/>
        <a:p>
          <a:endParaRPr lang="ru-RU"/>
        </a:p>
      </dgm:t>
    </dgm:pt>
    <dgm:pt modelId="{4985F768-95C6-4054-8FC6-E1DAAC9C24BF}" type="pres">
      <dgm:prSet presAssocID="{9375EFF7-BACF-446F-B466-CF4C9AAA0D59}" presName="circ1Tx" presStyleLbl="revTx" presStyleIdx="0" presStyleCnt="0">
        <dgm:presLayoutVars>
          <dgm:chMax val="0"/>
          <dgm:chPref val="0"/>
          <dgm:bulletEnabled val="1"/>
        </dgm:presLayoutVars>
      </dgm:prSet>
      <dgm:spPr/>
      <dgm:t>
        <a:bodyPr/>
        <a:lstStyle/>
        <a:p>
          <a:endParaRPr lang="ru-RU"/>
        </a:p>
      </dgm:t>
    </dgm:pt>
    <dgm:pt modelId="{E8E7B787-0FA4-4CAD-824A-909423FF8F84}" type="pres">
      <dgm:prSet presAssocID="{007C50C6-DA8B-4310-B830-31B53707E5D3}" presName="circ2" presStyleLbl="vennNode1" presStyleIdx="1" presStyleCnt="3" custScaleX="113057" custScaleY="114139" custLinFactNeighborX="11112" custLinFactNeighborY="-3067"/>
      <dgm:spPr/>
      <dgm:t>
        <a:bodyPr/>
        <a:lstStyle/>
        <a:p>
          <a:endParaRPr lang="ru-RU"/>
        </a:p>
      </dgm:t>
    </dgm:pt>
    <dgm:pt modelId="{5442DC91-C89B-4C76-9EF1-063587E6995C}" type="pres">
      <dgm:prSet presAssocID="{007C50C6-DA8B-4310-B830-31B53707E5D3}" presName="circ2Tx" presStyleLbl="revTx" presStyleIdx="0" presStyleCnt="0">
        <dgm:presLayoutVars>
          <dgm:chMax val="0"/>
          <dgm:chPref val="0"/>
          <dgm:bulletEnabled val="1"/>
        </dgm:presLayoutVars>
      </dgm:prSet>
      <dgm:spPr/>
      <dgm:t>
        <a:bodyPr/>
        <a:lstStyle/>
        <a:p>
          <a:endParaRPr lang="ru-RU"/>
        </a:p>
      </dgm:t>
    </dgm:pt>
    <dgm:pt modelId="{818D07EA-B3A6-4543-B82E-633EE6F2CFF8}" type="pres">
      <dgm:prSet presAssocID="{10123514-20D2-414E-8A44-3612C4295AC5}" presName="circ3" presStyleLbl="vennNode1" presStyleIdx="2" presStyleCnt="3" custScaleX="114533" custScaleY="100147" custLinFactNeighborX="-928" custLinFactNeighborY="3353"/>
      <dgm:spPr/>
      <dgm:t>
        <a:bodyPr/>
        <a:lstStyle/>
        <a:p>
          <a:endParaRPr lang="ru-RU"/>
        </a:p>
      </dgm:t>
    </dgm:pt>
    <dgm:pt modelId="{84E760BA-43D1-4D46-A410-7E4322F9540B}" type="pres">
      <dgm:prSet presAssocID="{10123514-20D2-414E-8A44-3612C4295AC5}" presName="circ3Tx" presStyleLbl="revTx" presStyleIdx="0" presStyleCnt="0">
        <dgm:presLayoutVars>
          <dgm:chMax val="0"/>
          <dgm:chPref val="0"/>
          <dgm:bulletEnabled val="1"/>
        </dgm:presLayoutVars>
      </dgm:prSet>
      <dgm:spPr/>
      <dgm:t>
        <a:bodyPr/>
        <a:lstStyle/>
        <a:p>
          <a:endParaRPr lang="ru-RU"/>
        </a:p>
      </dgm:t>
    </dgm:pt>
  </dgm:ptLst>
  <dgm:cxnLst>
    <dgm:cxn modelId="{EA407B6B-B347-49B8-9CC2-5E48F309463D}" type="presOf" srcId="{9375EFF7-BACF-446F-B466-CF4C9AAA0D59}" destId="{51AE718D-F67B-4165-82D3-4C7CAC8965EE}" srcOrd="0" destOrd="0" presId="urn:microsoft.com/office/officeart/2005/8/layout/venn1"/>
    <dgm:cxn modelId="{928DBE18-4334-45F1-9F8D-57ECF999A78F}" type="presOf" srcId="{007C50C6-DA8B-4310-B830-31B53707E5D3}" destId="{E8E7B787-0FA4-4CAD-824A-909423FF8F84}" srcOrd="0" destOrd="0" presId="urn:microsoft.com/office/officeart/2005/8/layout/venn1"/>
    <dgm:cxn modelId="{9B35B84A-D79B-46E9-A1E1-B490CEE148A1}" type="presOf" srcId="{10123514-20D2-414E-8A44-3612C4295AC5}" destId="{818D07EA-B3A6-4543-B82E-633EE6F2CFF8}" srcOrd="0" destOrd="0" presId="urn:microsoft.com/office/officeart/2005/8/layout/venn1"/>
    <dgm:cxn modelId="{05AAB943-671F-45B3-A89D-B3CCD262D4A9}" srcId="{3B3AC620-D93B-42FB-BCEB-6D4AE327C1AF}" destId="{10123514-20D2-414E-8A44-3612C4295AC5}" srcOrd="2" destOrd="0" parTransId="{5AE81E95-77E7-4091-9CC2-F4C0E20E43ED}" sibTransId="{47262824-DCFE-4243-AB65-D51E84ED5955}"/>
    <dgm:cxn modelId="{80DBD70C-ED00-40AF-B11B-FE74B7A37F88}" type="presOf" srcId="{3B3AC620-D93B-42FB-BCEB-6D4AE327C1AF}" destId="{3EC3A81F-CF56-4023-B73E-CE991089EE3B}" srcOrd="0" destOrd="0" presId="urn:microsoft.com/office/officeart/2005/8/layout/venn1"/>
    <dgm:cxn modelId="{ACC7237C-CE8C-426C-8C67-08F4200D59BF}" srcId="{3B3AC620-D93B-42FB-BCEB-6D4AE327C1AF}" destId="{007C50C6-DA8B-4310-B830-31B53707E5D3}" srcOrd="1" destOrd="0" parTransId="{95083C8F-7862-4868-83F2-E2160EC2E3C3}" sibTransId="{A80E352F-C2AA-42DE-8407-67923AF7FB45}"/>
    <dgm:cxn modelId="{3EC8019D-0AD5-43C1-A13F-431D42629135}" type="presOf" srcId="{10123514-20D2-414E-8A44-3612C4295AC5}" destId="{84E760BA-43D1-4D46-A410-7E4322F9540B}" srcOrd="1" destOrd="0" presId="urn:microsoft.com/office/officeart/2005/8/layout/venn1"/>
    <dgm:cxn modelId="{607B1951-D289-4F7F-90AA-DC2802CB21D7}" srcId="{3B3AC620-D93B-42FB-BCEB-6D4AE327C1AF}" destId="{9375EFF7-BACF-446F-B466-CF4C9AAA0D59}" srcOrd="0" destOrd="0" parTransId="{8E384B33-C6A1-4068-8A37-6BAF3A685DC7}" sibTransId="{988FCB78-29C3-441B-82C1-8FF68011DCEF}"/>
    <dgm:cxn modelId="{29295364-CE4B-499D-8A04-680ADD70D710}" type="presOf" srcId="{9375EFF7-BACF-446F-B466-CF4C9AAA0D59}" destId="{4985F768-95C6-4054-8FC6-E1DAAC9C24BF}" srcOrd="1" destOrd="0" presId="urn:microsoft.com/office/officeart/2005/8/layout/venn1"/>
    <dgm:cxn modelId="{9102388B-25E6-4E6E-943E-75B5FC42DB3A}" type="presOf" srcId="{007C50C6-DA8B-4310-B830-31B53707E5D3}" destId="{5442DC91-C89B-4C76-9EF1-063587E6995C}" srcOrd="1" destOrd="0" presId="urn:microsoft.com/office/officeart/2005/8/layout/venn1"/>
    <dgm:cxn modelId="{522105B8-916B-4301-A34D-C12DAF0F219C}" type="presParOf" srcId="{3EC3A81F-CF56-4023-B73E-CE991089EE3B}" destId="{51AE718D-F67B-4165-82D3-4C7CAC8965EE}" srcOrd="0" destOrd="0" presId="urn:microsoft.com/office/officeart/2005/8/layout/venn1"/>
    <dgm:cxn modelId="{B42D4C4E-2ECF-4DC3-9B98-0D7A69C253CE}" type="presParOf" srcId="{3EC3A81F-CF56-4023-B73E-CE991089EE3B}" destId="{4985F768-95C6-4054-8FC6-E1DAAC9C24BF}" srcOrd="1" destOrd="0" presId="urn:microsoft.com/office/officeart/2005/8/layout/venn1"/>
    <dgm:cxn modelId="{79CBF4A7-441F-49A8-8C62-5FDC9A460292}" type="presParOf" srcId="{3EC3A81F-CF56-4023-B73E-CE991089EE3B}" destId="{E8E7B787-0FA4-4CAD-824A-909423FF8F84}" srcOrd="2" destOrd="0" presId="urn:microsoft.com/office/officeart/2005/8/layout/venn1"/>
    <dgm:cxn modelId="{BA4B023D-2BA9-4700-B9E0-FB17C401B29D}" type="presParOf" srcId="{3EC3A81F-CF56-4023-B73E-CE991089EE3B}" destId="{5442DC91-C89B-4C76-9EF1-063587E6995C}" srcOrd="3" destOrd="0" presId="urn:microsoft.com/office/officeart/2005/8/layout/venn1"/>
    <dgm:cxn modelId="{0F0CCF92-16AB-4AB2-BF70-DE5EE9257C70}" type="presParOf" srcId="{3EC3A81F-CF56-4023-B73E-CE991089EE3B}" destId="{818D07EA-B3A6-4543-B82E-633EE6F2CFF8}" srcOrd="4" destOrd="0" presId="urn:microsoft.com/office/officeart/2005/8/layout/venn1"/>
    <dgm:cxn modelId="{A446BCAF-6A04-4630-8219-B92357F5B1FF}" type="presParOf" srcId="{3EC3A81F-CF56-4023-B73E-CE991089EE3B}" destId="{84E760BA-43D1-4D46-A410-7E4322F9540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480FCE-9015-42F9-9E4D-896FF649F5A2}">
      <dsp:nvSpPr>
        <dsp:cNvPr id="0" name=""/>
        <dsp:cNvSpPr/>
      </dsp:nvSpPr>
      <dsp:spPr>
        <a:xfrm>
          <a:off x="1" y="0"/>
          <a:ext cx="4224234" cy="326541"/>
        </a:xfrm>
        <a:prstGeom prst="roundRect">
          <a:avLst>
            <a:gd name="adj" fmla="val 10000"/>
          </a:avLst>
        </a:prstGeom>
        <a:gradFill rotWithShape="0">
          <a:gsLst>
            <a:gs pos="0">
              <a:schemeClr val="accent1">
                <a:hueOff val="0"/>
                <a:satOff val="0"/>
                <a:lumOff val="0"/>
                <a:alphaOff val="0"/>
                <a:shade val="60000"/>
              </a:schemeClr>
            </a:gs>
            <a:gs pos="33000">
              <a:schemeClr val="accent1">
                <a:hueOff val="0"/>
                <a:satOff val="0"/>
                <a:lumOff val="0"/>
                <a:alphaOff val="0"/>
                <a:tint val="86500"/>
              </a:schemeClr>
            </a:gs>
            <a:gs pos="46750">
              <a:schemeClr val="accent1">
                <a:hueOff val="0"/>
                <a:satOff val="0"/>
                <a:lumOff val="0"/>
                <a:alphaOff val="0"/>
                <a:tint val="71000"/>
                <a:satMod val="112000"/>
              </a:schemeClr>
            </a:gs>
            <a:gs pos="53000">
              <a:schemeClr val="accent1">
                <a:hueOff val="0"/>
                <a:satOff val="0"/>
                <a:lumOff val="0"/>
                <a:alphaOff val="0"/>
                <a:tint val="71000"/>
                <a:satMod val="112000"/>
              </a:schemeClr>
            </a:gs>
            <a:gs pos="68000">
              <a:schemeClr val="accent1">
                <a:hueOff val="0"/>
                <a:satOff val="0"/>
                <a:lumOff val="0"/>
                <a:alphaOff val="0"/>
                <a:tint val="86000"/>
              </a:schemeClr>
            </a:gs>
            <a:gs pos="100000">
              <a:schemeClr val="accent1">
                <a:hueOff val="0"/>
                <a:satOff val="0"/>
                <a:lumOff val="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dsp:spPr>
      <dsp:style>
        <a:lnRef idx="0">
          <a:scrgbClr r="0" g="0" b="0"/>
        </a:lnRef>
        <a:fillRef idx="3">
          <a:scrgbClr r="0" g="0" b="0"/>
        </a:fillRef>
        <a:effectRef idx="3">
          <a:scrgbClr r="0" g="0" b="0"/>
        </a:effectRef>
        <a:fontRef idx="minor">
          <a:schemeClr val="lt1"/>
        </a:fontRef>
      </dsp:style>
      <dsp:txBody>
        <a:bodyPr spcFirstLastPara="0" vert="horz" wrap="square" lIns="36195" tIns="24130" rIns="36195" bIns="24130" numCol="1" spcCol="1270" anchor="ctr" anchorCtr="0">
          <a:noAutofit/>
        </a:bodyPr>
        <a:lstStyle/>
        <a:p>
          <a:pPr lvl="0" algn="ctr" defTabSz="844550">
            <a:lnSpc>
              <a:spcPct val="90000"/>
            </a:lnSpc>
            <a:spcBef>
              <a:spcPct val="0"/>
            </a:spcBef>
            <a:spcAft>
              <a:spcPct val="35000"/>
            </a:spcAft>
          </a:pPr>
          <a:r>
            <a:rPr lang="ru-RU" sz="1900" kern="1200" dirty="0" smtClean="0"/>
            <a:t>П.4 Требования к менеджменту</a:t>
          </a:r>
          <a:endParaRPr lang="ru-RU" sz="1900" kern="1200" dirty="0"/>
        </a:p>
      </dsp:txBody>
      <dsp:txXfrm>
        <a:off x="9565" y="9564"/>
        <a:ext cx="4205106" cy="307413"/>
      </dsp:txXfrm>
    </dsp:sp>
    <dsp:sp modelId="{94B4300F-C8E9-4090-BBA7-2379B4337461}">
      <dsp:nvSpPr>
        <dsp:cNvPr id="0" name=""/>
        <dsp:cNvSpPr/>
      </dsp:nvSpPr>
      <dsp:spPr>
        <a:xfrm>
          <a:off x="422424" y="326541"/>
          <a:ext cx="468446" cy="248736"/>
        </a:xfrm>
        <a:custGeom>
          <a:avLst/>
          <a:gdLst/>
          <a:ahLst/>
          <a:cxnLst/>
          <a:rect l="0" t="0" r="0" b="0"/>
          <a:pathLst>
            <a:path>
              <a:moveTo>
                <a:pt x="0" y="0"/>
              </a:moveTo>
              <a:lnTo>
                <a:pt x="0" y="248736"/>
              </a:lnTo>
              <a:lnTo>
                <a:pt x="468446" y="2487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008141-1007-47CE-A1EB-D052722AF902}">
      <dsp:nvSpPr>
        <dsp:cNvPr id="0" name=""/>
        <dsp:cNvSpPr/>
      </dsp:nvSpPr>
      <dsp:spPr>
        <a:xfrm>
          <a:off x="890870" y="412006"/>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4.1 Организация</a:t>
          </a:r>
          <a:endParaRPr lang="ru-RU" sz="1200" kern="1200" dirty="0"/>
        </a:p>
      </dsp:txBody>
      <dsp:txXfrm>
        <a:off x="900434" y="421570"/>
        <a:ext cx="3008472" cy="307413"/>
      </dsp:txXfrm>
    </dsp:sp>
    <dsp:sp modelId="{8D576E24-0C17-471C-A94B-62158FCF4B92}">
      <dsp:nvSpPr>
        <dsp:cNvPr id="0" name=""/>
        <dsp:cNvSpPr/>
      </dsp:nvSpPr>
      <dsp:spPr>
        <a:xfrm>
          <a:off x="422424" y="326541"/>
          <a:ext cx="468446" cy="656912"/>
        </a:xfrm>
        <a:custGeom>
          <a:avLst/>
          <a:gdLst/>
          <a:ahLst/>
          <a:cxnLst/>
          <a:rect l="0" t="0" r="0" b="0"/>
          <a:pathLst>
            <a:path>
              <a:moveTo>
                <a:pt x="0" y="0"/>
              </a:moveTo>
              <a:lnTo>
                <a:pt x="0" y="656912"/>
              </a:lnTo>
              <a:lnTo>
                <a:pt x="468446" y="65691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53F367-2078-403A-AE0E-9667EB3509AB}">
      <dsp:nvSpPr>
        <dsp:cNvPr id="0" name=""/>
        <dsp:cNvSpPr/>
      </dsp:nvSpPr>
      <dsp:spPr>
        <a:xfrm>
          <a:off x="890870" y="820183"/>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4.2 Система менеджмента</a:t>
          </a:r>
          <a:endParaRPr lang="ru-RU" sz="1200" kern="1200" dirty="0"/>
        </a:p>
      </dsp:txBody>
      <dsp:txXfrm>
        <a:off x="900434" y="829747"/>
        <a:ext cx="3008472" cy="307413"/>
      </dsp:txXfrm>
    </dsp:sp>
    <dsp:sp modelId="{D89EC2F8-4509-41AA-BF22-50E4A63E2987}">
      <dsp:nvSpPr>
        <dsp:cNvPr id="0" name=""/>
        <dsp:cNvSpPr/>
      </dsp:nvSpPr>
      <dsp:spPr>
        <a:xfrm>
          <a:off x="422424" y="326541"/>
          <a:ext cx="468446" cy="1065089"/>
        </a:xfrm>
        <a:custGeom>
          <a:avLst/>
          <a:gdLst/>
          <a:ahLst/>
          <a:cxnLst/>
          <a:rect l="0" t="0" r="0" b="0"/>
          <a:pathLst>
            <a:path>
              <a:moveTo>
                <a:pt x="0" y="0"/>
              </a:moveTo>
              <a:lnTo>
                <a:pt x="0" y="1065089"/>
              </a:lnTo>
              <a:lnTo>
                <a:pt x="468446" y="106508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8883A7-C29A-418B-84AB-8E8DEF15DCA3}">
      <dsp:nvSpPr>
        <dsp:cNvPr id="0" name=""/>
        <dsp:cNvSpPr/>
      </dsp:nvSpPr>
      <dsp:spPr>
        <a:xfrm>
          <a:off x="890870" y="1228359"/>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4.3 Управление документацией</a:t>
          </a:r>
          <a:endParaRPr lang="ru-RU" sz="1200" kern="1200" dirty="0"/>
        </a:p>
      </dsp:txBody>
      <dsp:txXfrm>
        <a:off x="900434" y="1237923"/>
        <a:ext cx="3008472" cy="307413"/>
      </dsp:txXfrm>
    </dsp:sp>
    <dsp:sp modelId="{9DE98BBA-4237-4782-91C1-F33B17AC7C19}">
      <dsp:nvSpPr>
        <dsp:cNvPr id="0" name=""/>
        <dsp:cNvSpPr/>
      </dsp:nvSpPr>
      <dsp:spPr>
        <a:xfrm>
          <a:off x="422424" y="326541"/>
          <a:ext cx="468446" cy="1473265"/>
        </a:xfrm>
        <a:custGeom>
          <a:avLst/>
          <a:gdLst/>
          <a:ahLst/>
          <a:cxnLst/>
          <a:rect l="0" t="0" r="0" b="0"/>
          <a:pathLst>
            <a:path>
              <a:moveTo>
                <a:pt x="0" y="0"/>
              </a:moveTo>
              <a:lnTo>
                <a:pt x="0" y="1473265"/>
              </a:lnTo>
              <a:lnTo>
                <a:pt x="468446" y="14732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135883-AC7C-4162-BCFC-DBAF237737D9}">
      <dsp:nvSpPr>
        <dsp:cNvPr id="0" name=""/>
        <dsp:cNvSpPr/>
      </dsp:nvSpPr>
      <dsp:spPr>
        <a:xfrm>
          <a:off x="890870" y="1636536"/>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4.4 Анализ запросов, заявок на подряд и контрактов</a:t>
          </a:r>
          <a:endParaRPr lang="ru-RU" sz="1200" kern="1200" dirty="0"/>
        </a:p>
      </dsp:txBody>
      <dsp:txXfrm>
        <a:off x="900434" y="1646100"/>
        <a:ext cx="3008472" cy="307413"/>
      </dsp:txXfrm>
    </dsp:sp>
    <dsp:sp modelId="{8948A4BE-3F41-44CA-A6F2-66A0C728A09D}">
      <dsp:nvSpPr>
        <dsp:cNvPr id="0" name=""/>
        <dsp:cNvSpPr/>
      </dsp:nvSpPr>
      <dsp:spPr>
        <a:xfrm>
          <a:off x="422424" y="326541"/>
          <a:ext cx="468446" cy="1881441"/>
        </a:xfrm>
        <a:custGeom>
          <a:avLst/>
          <a:gdLst/>
          <a:ahLst/>
          <a:cxnLst/>
          <a:rect l="0" t="0" r="0" b="0"/>
          <a:pathLst>
            <a:path>
              <a:moveTo>
                <a:pt x="0" y="0"/>
              </a:moveTo>
              <a:lnTo>
                <a:pt x="0" y="1881441"/>
              </a:lnTo>
              <a:lnTo>
                <a:pt x="468446" y="188144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D27EF7-9CB4-4CE6-8B97-A99ACA8B1156}">
      <dsp:nvSpPr>
        <dsp:cNvPr id="0" name=""/>
        <dsp:cNvSpPr/>
      </dsp:nvSpPr>
      <dsp:spPr>
        <a:xfrm>
          <a:off x="890870" y="2044712"/>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4.5 Заключение субподрядов</a:t>
          </a:r>
          <a:endParaRPr lang="ru-RU" sz="1200" kern="1200" dirty="0"/>
        </a:p>
      </dsp:txBody>
      <dsp:txXfrm>
        <a:off x="900434" y="2054276"/>
        <a:ext cx="3008472" cy="307413"/>
      </dsp:txXfrm>
    </dsp:sp>
    <dsp:sp modelId="{A54A8B74-AE9D-4235-A005-D8459268C24A}">
      <dsp:nvSpPr>
        <dsp:cNvPr id="0" name=""/>
        <dsp:cNvSpPr/>
      </dsp:nvSpPr>
      <dsp:spPr>
        <a:xfrm>
          <a:off x="422424" y="326541"/>
          <a:ext cx="468446" cy="2289618"/>
        </a:xfrm>
        <a:custGeom>
          <a:avLst/>
          <a:gdLst/>
          <a:ahLst/>
          <a:cxnLst/>
          <a:rect l="0" t="0" r="0" b="0"/>
          <a:pathLst>
            <a:path>
              <a:moveTo>
                <a:pt x="0" y="0"/>
              </a:moveTo>
              <a:lnTo>
                <a:pt x="0" y="2289618"/>
              </a:lnTo>
              <a:lnTo>
                <a:pt x="468446" y="228961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57427B-330B-4C25-86EB-203F0F7F3207}">
      <dsp:nvSpPr>
        <dsp:cNvPr id="0" name=""/>
        <dsp:cNvSpPr/>
      </dsp:nvSpPr>
      <dsp:spPr>
        <a:xfrm>
          <a:off x="890870" y="2452888"/>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4.6 Приобретение услуг и запасов</a:t>
          </a:r>
          <a:endParaRPr lang="ru-RU" sz="1200" kern="1200" dirty="0"/>
        </a:p>
      </dsp:txBody>
      <dsp:txXfrm>
        <a:off x="900434" y="2462452"/>
        <a:ext cx="3008472" cy="307413"/>
      </dsp:txXfrm>
    </dsp:sp>
    <dsp:sp modelId="{E5ADBB88-7BE2-463C-80E3-7C3D3B717F3F}">
      <dsp:nvSpPr>
        <dsp:cNvPr id="0" name=""/>
        <dsp:cNvSpPr/>
      </dsp:nvSpPr>
      <dsp:spPr>
        <a:xfrm>
          <a:off x="422424" y="326541"/>
          <a:ext cx="468446" cy="2697794"/>
        </a:xfrm>
        <a:custGeom>
          <a:avLst/>
          <a:gdLst/>
          <a:ahLst/>
          <a:cxnLst/>
          <a:rect l="0" t="0" r="0" b="0"/>
          <a:pathLst>
            <a:path>
              <a:moveTo>
                <a:pt x="0" y="0"/>
              </a:moveTo>
              <a:lnTo>
                <a:pt x="0" y="2697794"/>
              </a:lnTo>
              <a:lnTo>
                <a:pt x="468446" y="26977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A233DA-D933-47C4-BCE6-33CBA1176AC3}">
      <dsp:nvSpPr>
        <dsp:cNvPr id="0" name=""/>
        <dsp:cNvSpPr/>
      </dsp:nvSpPr>
      <dsp:spPr>
        <a:xfrm>
          <a:off x="890870" y="2861065"/>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4.7 Обслуживание заказчиков</a:t>
          </a:r>
          <a:endParaRPr lang="ru-RU" sz="1200" kern="1200" dirty="0"/>
        </a:p>
      </dsp:txBody>
      <dsp:txXfrm>
        <a:off x="900434" y="2870629"/>
        <a:ext cx="3008472" cy="307413"/>
      </dsp:txXfrm>
    </dsp:sp>
    <dsp:sp modelId="{8F12A012-3B66-4C73-95AA-02759FBE83DD}">
      <dsp:nvSpPr>
        <dsp:cNvPr id="0" name=""/>
        <dsp:cNvSpPr/>
      </dsp:nvSpPr>
      <dsp:spPr>
        <a:xfrm>
          <a:off x="422424" y="326541"/>
          <a:ext cx="468446" cy="3105971"/>
        </a:xfrm>
        <a:custGeom>
          <a:avLst/>
          <a:gdLst/>
          <a:ahLst/>
          <a:cxnLst/>
          <a:rect l="0" t="0" r="0" b="0"/>
          <a:pathLst>
            <a:path>
              <a:moveTo>
                <a:pt x="0" y="0"/>
              </a:moveTo>
              <a:lnTo>
                <a:pt x="0" y="3105971"/>
              </a:lnTo>
              <a:lnTo>
                <a:pt x="468446" y="31059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5A08A4-2E24-4D78-8F1A-374A0E8E69CC}">
      <dsp:nvSpPr>
        <dsp:cNvPr id="0" name=""/>
        <dsp:cNvSpPr/>
      </dsp:nvSpPr>
      <dsp:spPr>
        <a:xfrm>
          <a:off x="890870" y="3269241"/>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4.8. Претензии</a:t>
          </a:r>
          <a:endParaRPr lang="ru-RU" sz="1200" kern="1200" dirty="0"/>
        </a:p>
      </dsp:txBody>
      <dsp:txXfrm>
        <a:off x="900434" y="3278805"/>
        <a:ext cx="3008472" cy="307413"/>
      </dsp:txXfrm>
    </dsp:sp>
    <dsp:sp modelId="{532FB071-04A2-475D-9478-71281357C9FA}">
      <dsp:nvSpPr>
        <dsp:cNvPr id="0" name=""/>
        <dsp:cNvSpPr/>
      </dsp:nvSpPr>
      <dsp:spPr>
        <a:xfrm>
          <a:off x="422424" y="326541"/>
          <a:ext cx="513681" cy="3509138"/>
        </a:xfrm>
        <a:custGeom>
          <a:avLst/>
          <a:gdLst/>
          <a:ahLst/>
          <a:cxnLst/>
          <a:rect l="0" t="0" r="0" b="0"/>
          <a:pathLst>
            <a:path>
              <a:moveTo>
                <a:pt x="0" y="0"/>
              </a:moveTo>
              <a:lnTo>
                <a:pt x="0" y="3509138"/>
              </a:lnTo>
              <a:lnTo>
                <a:pt x="513681" y="350913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22F424-8DF5-4F7F-A035-4B66A69AF855}">
      <dsp:nvSpPr>
        <dsp:cNvPr id="0" name=""/>
        <dsp:cNvSpPr/>
      </dsp:nvSpPr>
      <dsp:spPr>
        <a:xfrm>
          <a:off x="936105" y="3672409"/>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4.9 Управление работами по испытаниям</a:t>
          </a:r>
          <a:endParaRPr lang="ru-RU" sz="1200" kern="1200" dirty="0"/>
        </a:p>
      </dsp:txBody>
      <dsp:txXfrm>
        <a:off x="945669" y="3681973"/>
        <a:ext cx="3008472" cy="307413"/>
      </dsp:txXfrm>
    </dsp:sp>
    <dsp:sp modelId="{041B3B54-2667-4B0F-B2FC-F54AD25EA4C0}">
      <dsp:nvSpPr>
        <dsp:cNvPr id="0" name=""/>
        <dsp:cNvSpPr/>
      </dsp:nvSpPr>
      <dsp:spPr>
        <a:xfrm>
          <a:off x="422424" y="326541"/>
          <a:ext cx="468446" cy="3922324"/>
        </a:xfrm>
        <a:custGeom>
          <a:avLst/>
          <a:gdLst/>
          <a:ahLst/>
          <a:cxnLst/>
          <a:rect l="0" t="0" r="0" b="0"/>
          <a:pathLst>
            <a:path>
              <a:moveTo>
                <a:pt x="0" y="0"/>
              </a:moveTo>
              <a:lnTo>
                <a:pt x="0" y="3922324"/>
              </a:lnTo>
              <a:lnTo>
                <a:pt x="468446" y="39223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C3B394-4F61-4802-837C-F2717C20767D}">
      <dsp:nvSpPr>
        <dsp:cNvPr id="0" name=""/>
        <dsp:cNvSpPr/>
      </dsp:nvSpPr>
      <dsp:spPr>
        <a:xfrm>
          <a:off x="890870" y="4085594"/>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4.10 Улучшение</a:t>
          </a:r>
          <a:endParaRPr lang="ru-RU" sz="1200" kern="1200" dirty="0"/>
        </a:p>
      </dsp:txBody>
      <dsp:txXfrm>
        <a:off x="900434" y="4095158"/>
        <a:ext cx="3008472" cy="307413"/>
      </dsp:txXfrm>
    </dsp:sp>
    <dsp:sp modelId="{EB40BB3A-1185-4F4B-B0A2-46B1327ECE8B}">
      <dsp:nvSpPr>
        <dsp:cNvPr id="0" name=""/>
        <dsp:cNvSpPr/>
      </dsp:nvSpPr>
      <dsp:spPr>
        <a:xfrm>
          <a:off x="422424" y="326541"/>
          <a:ext cx="468446" cy="4330500"/>
        </a:xfrm>
        <a:custGeom>
          <a:avLst/>
          <a:gdLst/>
          <a:ahLst/>
          <a:cxnLst/>
          <a:rect l="0" t="0" r="0" b="0"/>
          <a:pathLst>
            <a:path>
              <a:moveTo>
                <a:pt x="0" y="0"/>
              </a:moveTo>
              <a:lnTo>
                <a:pt x="0" y="4330500"/>
              </a:lnTo>
              <a:lnTo>
                <a:pt x="468446" y="43305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A219BB-E712-492B-8E0D-9DAD3CBA9608}">
      <dsp:nvSpPr>
        <dsp:cNvPr id="0" name=""/>
        <dsp:cNvSpPr/>
      </dsp:nvSpPr>
      <dsp:spPr>
        <a:xfrm>
          <a:off x="890870" y="4493771"/>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4.11-4.12 Корректирующие и предупреждающие действия</a:t>
          </a:r>
          <a:endParaRPr lang="ru-RU" sz="1200" kern="1200" dirty="0"/>
        </a:p>
      </dsp:txBody>
      <dsp:txXfrm>
        <a:off x="900434" y="4503335"/>
        <a:ext cx="3008472" cy="307413"/>
      </dsp:txXfrm>
    </dsp:sp>
    <dsp:sp modelId="{5AB27D76-A16C-4838-A056-60277B079C65}">
      <dsp:nvSpPr>
        <dsp:cNvPr id="0" name=""/>
        <dsp:cNvSpPr/>
      </dsp:nvSpPr>
      <dsp:spPr>
        <a:xfrm>
          <a:off x="422424" y="326541"/>
          <a:ext cx="468446" cy="4738677"/>
        </a:xfrm>
        <a:custGeom>
          <a:avLst/>
          <a:gdLst/>
          <a:ahLst/>
          <a:cxnLst/>
          <a:rect l="0" t="0" r="0" b="0"/>
          <a:pathLst>
            <a:path>
              <a:moveTo>
                <a:pt x="0" y="0"/>
              </a:moveTo>
              <a:lnTo>
                <a:pt x="0" y="4738677"/>
              </a:lnTo>
              <a:lnTo>
                <a:pt x="468446" y="473867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917943-EDA2-48AE-AB7D-30885349CA65}">
      <dsp:nvSpPr>
        <dsp:cNvPr id="0" name=""/>
        <dsp:cNvSpPr/>
      </dsp:nvSpPr>
      <dsp:spPr>
        <a:xfrm>
          <a:off x="890870" y="4901947"/>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smtClean="0"/>
            <a:t>4.13Управление </a:t>
          </a:r>
          <a:r>
            <a:rPr lang="ru-RU" sz="1200" kern="1200" dirty="0" smtClean="0"/>
            <a:t>записями</a:t>
          </a:r>
          <a:endParaRPr lang="ru-RU" sz="1200" kern="1200" dirty="0"/>
        </a:p>
      </dsp:txBody>
      <dsp:txXfrm>
        <a:off x="900434" y="4911511"/>
        <a:ext cx="3008472" cy="307413"/>
      </dsp:txXfrm>
    </dsp:sp>
    <dsp:sp modelId="{2B45A7DE-AB9F-4146-A586-5A5F02854659}">
      <dsp:nvSpPr>
        <dsp:cNvPr id="0" name=""/>
        <dsp:cNvSpPr/>
      </dsp:nvSpPr>
      <dsp:spPr>
        <a:xfrm>
          <a:off x="422424" y="326541"/>
          <a:ext cx="468446" cy="5146853"/>
        </a:xfrm>
        <a:custGeom>
          <a:avLst/>
          <a:gdLst/>
          <a:ahLst/>
          <a:cxnLst/>
          <a:rect l="0" t="0" r="0" b="0"/>
          <a:pathLst>
            <a:path>
              <a:moveTo>
                <a:pt x="0" y="0"/>
              </a:moveTo>
              <a:lnTo>
                <a:pt x="0" y="5146853"/>
              </a:lnTo>
              <a:lnTo>
                <a:pt x="468446" y="51468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16588F-0C12-4CCC-AEFE-C05D1D7F43CD}">
      <dsp:nvSpPr>
        <dsp:cNvPr id="0" name=""/>
        <dsp:cNvSpPr/>
      </dsp:nvSpPr>
      <dsp:spPr>
        <a:xfrm>
          <a:off x="890870" y="5310124"/>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4.14 Внутренние проверки</a:t>
          </a:r>
          <a:endParaRPr lang="ru-RU" sz="1200" kern="1200" dirty="0"/>
        </a:p>
      </dsp:txBody>
      <dsp:txXfrm>
        <a:off x="900434" y="5319688"/>
        <a:ext cx="3008472" cy="307413"/>
      </dsp:txXfrm>
    </dsp:sp>
    <dsp:sp modelId="{148E5567-1F71-4AC1-9B7B-6D1009566746}">
      <dsp:nvSpPr>
        <dsp:cNvPr id="0" name=""/>
        <dsp:cNvSpPr/>
      </dsp:nvSpPr>
      <dsp:spPr>
        <a:xfrm>
          <a:off x="422424" y="326541"/>
          <a:ext cx="468446" cy="5555029"/>
        </a:xfrm>
        <a:custGeom>
          <a:avLst/>
          <a:gdLst/>
          <a:ahLst/>
          <a:cxnLst/>
          <a:rect l="0" t="0" r="0" b="0"/>
          <a:pathLst>
            <a:path>
              <a:moveTo>
                <a:pt x="0" y="0"/>
              </a:moveTo>
              <a:lnTo>
                <a:pt x="0" y="5555029"/>
              </a:lnTo>
              <a:lnTo>
                <a:pt x="468446" y="55550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AF78CF-4E1B-4407-98FC-213A0E652D6E}">
      <dsp:nvSpPr>
        <dsp:cNvPr id="0" name=""/>
        <dsp:cNvSpPr/>
      </dsp:nvSpPr>
      <dsp:spPr>
        <a:xfrm>
          <a:off x="890870" y="5718300"/>
          <a:ext cx="3027600"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ru-RU" sz="1200" kern="1200" dirty="0" smtClean="0"/>
            <a:t>4.15 Анализ со стороны руководства</a:t>
          </a:r>
          <a:endParaRPr lang="ru-RU" sz="1200" kern="1200" dirty="0"/>
        </a:p>
      </dsp:txBody>
      <dsp:txXfrm>
        <a:off x="900434" y="5727864"/>
        <a:ext cx="3008472" cy="307413"/>
      </dsp:txXfrm>
    </dsp:sp>
    <dsp:sp modelId="{FAE93ED0-2D5C-4AAF-B624-0EE59F6342B4}">
      <dsp:nvSpPr>
        <dsp:cNvPr id="0" name=""/>
        <dsp:cNvSpPr/>
      </dsp:nvSpPr>
      <dsp:spPr>
        <a:xfrm>
          <a:off x="4433528" y="3830"/>
          <a:ext cx="3958390" cy="326541"/>
        </a:xfrm>
        <a:prstGeom prst="roundRect">
          <a:avLst>
            <a:gd name="adj" fmla="val 10000"/>
          </a:avLst>
        </a:prstGeom>
        <a:gradFill rotWithShape="0">
          <a:gsLst>
            <a:gs pos="0">
              <a:schemeClr val="accent1">
                <a:hueOff val="0"/>
                <a:satOff val="0"/>
                <a:lumOff val="0"/>
                <a:alphaOff val="0"/>
                <a:shade val="60000"/>
              </a:schemeClr>
            </a:gs>
            <a:gs pos="33000">
              <a:schemeClr val="accent1">
                <a:hueOff val="0"/>
                <a:satOff val="0"/>
                <a:lumOff val="0"/>
                <a:alphaOff val="0"/>
                <a:tint val="86500"/>
              </a:schemeClr>
            </a:gs>
            <a:gs pos="46750">
              <a:schemeClr val="accent1">
                <a:hueOff val="0"/>
                <a:satOff val="0"/>
                <a:lumOff val="0"/>
                <a:alphaOff val="0"/>
                <a:tint val="71000"/>
                <a:satMod val="112000"/>
              </a:schemeClr>
            </a:gs>
            <a:gs pos="53000">
              <a:schemeClr val="accent1">
                <a:hueOff val="0"/>
                <a:satOff val="0"/>
                <a:lumOff val="0"/>
                <a:alphaOff val="0"/>
                <a:tint val="71000"/>
                <a:satMod val="112000"/>
              </a:schemeClr>
            </a:gs>
            <a:gs pos="68000">
              <a:schemeClr val="accent1">
                <a:hueOff val="0"/>
                <a:satOff val="0"/>
                <a:lumOff val="0"/>
                <a:alphaOff val="0"/>
                <a:tint val="86000"/>
              </a:schemeClr>
            </a:gs>
            <a:gs pos="100000">
              <a:schemeClr val="accent1">
                <a:hueOff val="0"/>
                <a:satOff val="0"/>
                <a:lumOff val="0"/>
                <a:alphaOff val="0"/>
                <a:shade val="60000"/>
              </a:schemeClr>
            </a:gs>
          </a:gsLst>
          <a:lin ang="8350000" scaled="1"/>
        </a:gra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dsp:spPr>
      <dsp:style>
        <a:lnRef idx="0">
          <a:scrgbClr r="0" g="0" b="0"/>
        </a:lnRef>
        <a:fillRef idx="3">
          <a:scrgbClr r="0" g="0" b="0"/>
        </a:fillRef>
        <a:effectRef idx="3">
          <a:scrgbClr r="0" g="0" b="0"/>
        </a:effectRef>
        <a:fontRef idx="minor">
          <a:schemeClr val="lt1"/>
        </a:fontRef>
      </dsp:style>
      <dsp:txBody>
        <a:bodyPr spcFirstLastPara="0" vert="horz" wrap="square" lIns="36195" tIns="24130" rIns="36195" bIns="24130" numCol="1" spcCol="1270" anchor="ctr" anchorCtr="0">
          <a:noAutofit/>
        </a:bodyPr>
        <a:lstStyle/>
        <a:p>
          <a:pPr lvl="0" algn="ctr" defTabSz="844550">
            <a:lnSpc>
              <a:spcPct val="90000"/>
            </a:lnSpc>
            <a:spcBef>
              <a:spcPct val="0"/>
            </a:spcBef>
            <a:spcAft>
              <a:spcPct val="35000"/>
            </a:spcAft>
          </a:pPr>
          <a:r>
            <a:rPr lang="ru-RU" sz="1900" kern="1200" dirty="0" smtClean="0"/>
            <a:t>П.5 Технические требования</a:t>
          </a:r>
          <a:endParaRPr lang="ru-RU" sz="1900" kern="1200" dirty="0"/>
        </a:p>
      </dsp:txBody>
      <dsp:txXfrm>
        <a:off x="4443092" y="13394"/>
        <a:ext cx="3939262" cy="307413"/>
      </dsp:txXfrm>
    </dsp:sp>
    <dsp:sp modelId="{32D61FB2-D101-43D8-8715-DF638E0562E5}">
      <dsp:nvSpPr>
        <dsp:cNvPr id="0" name=""/>
        <dsp:cNvSpPr/>
      </dsp:nvSpPr>
      <dsp:spPr>
        <a:xfrm>
          <a:off x="4829368" y="330371"/>
          <a:ext cx="395839" cy="244905"/>
        </a:xfrm>
        <a:custGeom>
          <a:avLst/>
          <a:gdLst/>
          <a:ahLst/>
          <a:cxnLst/>
          <a:rect l="0" t="0" r="0" b="0"/>
          <a:pathLst>
            <a:path>
              <a:moveTo>
                <a:pt x="0" y="0"/>
              </a:moveTo>
              <a:lnTo>
                <a:pt x="0" y="244905"/>
              </a:lnTo>
              <a:lnTo>
                <a:pt x="395839" y="24490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799FFC-40B7-4097-85D5-8AE0250673D8}">
      <dsp:nvSpPr>
        <dsp:cNvPr id="0" name=""/>
        <dsp:cNvSpPr/>
      </dsp:nvSpPr>
      <dsp:spPr>
        <a:xfrm>
          <a:off x="5225207" y="412006"/>
          <a:ext cx="3513744"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5.1 Общие положения</a:t>
          </a:r>
          <a:endParaRPr lang="ru-RU" sz="1400" kern="1200" dirty="0"/>
        </a:p>
      </dsp:txBody>
      <dsp:txXfrm>
        <a:off x="5234771" y="421570"/>
        <a:ext cx="3494616" cy="307413"/>
      </dsp:txXfrm>
    </dsp:sp>
    <dsp:sp modelId="{B90380B7-F99E-449B-AE4B-48955D0E79BE}">
      <dsp:nvSpPr>
        <dsp:cNvPr id="0" name=""/>
        <dsp:cNvSpPr/>
      </dsp:nvSpPr>
      <dsp:spPr>
        <a:xfrm>
          <a:off x="4829368" y="330371"/>
          <a:ext cx="395839" cy="653082"/>
        </a:xfrm>
        <a:custGeom>
          <a:avLst/>
          <a:gdLst/>
          <a:ahLst/>
          <a:cxnLst/>
          <a:rect l="0" t="0" r="0" b="0"/>
          <a:pathLst>
            <a:path>
              <a:moveTo>
                <a:pt x="0" y="0"/>
              </a:moveTo>
              <a:lnTo>
                <a:pt x="0" y="653082"/>
              </a:lnTo>
              <a:lnTo>
                <a:pt x="395839" y="6530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6CCD6F-3089-4765-8517-5281A20B5C27}">
      <dsp:nvSpPr>
        <dsp:cNvPr id="0" name=""/>
        <dsp:cNvSpPr/>
      </dsp:nvSpPr>
      <dsp:spPr>
        <a:xfrm>
          <a:off x="5225207" y="820183"/>
          <a:ext cx="3513744"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5.2 Персонал</a:t>
          </a:r>
          <a:endParaRPr lang="ru-RU" sz="1400" kern="1200" dirty="0"/>
        </a:p>
      </dsp:txBody>
      <dsp:txXfrm>
        <a:off x="5234771" y="829747"/>
        <a:ext cx="3494616" cy="307413"/>
      </dsp:txXfrm>
    </dsp:sp>
    <dsp:sp modelId="{3A665115-2A08-4F13-BF5E-6B48A335FF1C}">
      <dsp:nvSpPr>
        <dsp:cNvPr id="0" name=""/>
        <dsp:cNvSpPr/>
      </dsp:nvSpPr>
      <dsp:spPr>
        <a:xfrm>
          <a:off x="4829368" y="330371"/>
          <a:ext cx="395839" cy="1162543"/>
        </a:xfrm>
        <a:custGeom>
          <a:avLst/>
          <a:gdLst/>
          <a:ahLst/>
          <a:cxnLst/>
          <a:rect l="0" t="0" r="0" b="0"/>
          <a:pathLst>
            <a:path>
              <a:moveTo>
                <a:pt x="0" y="0"/>
              </a:moveTo>
              <a:lnTo>
                <a:pt x="0" y="1162543"/>
              </a:lnTo>
              <a:lnTo>
                <a:pt x="395839" y="116254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107B0D-D53E-4B5B-AC64-DCAE18E74A67}">
      <dsp:nvSpPr>
        <dsp:cNvPr id="0" name=""/>
        <dsp:cNvSpPr/>
      </dsp:nvSpPr>
      <dsp:spPr>
        <a:xfrm>
          <a:off x="5225207" y="1228359"/>
          <a:ext cx="3513744" cy="52911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5.3 Помещения и условия окружающей среды</a:t>
          </a:r>
          <a:endParaRPr lang="ru-RU" sz="1400" kern="1200" dirty="0"/>
        </a:p>
      </dsp:txBody>
      <dsp:txXfrm>
        <a:off x="5240704" y="1243856"/>
        <a:ext cx="3482750" cy="498116"/>
      </dsp:txXfrm>
    </dsp:sp>
    <dsp:sp modelId="{67ED02F1-67F6-4F18-9CF3-B79410467869}">
      <dsp:nvSpPr>
        <dsp:cNvPr id="0" name=""/>
        <dsp:cNvSpPr/>
      </dsp:nvSpPr>
      <dsp:spPr>
        <a:xfrm>
          <a:off x="4829368" y="330371"/>
          <a:ext cx="395839" cy="1738608"/>
        </a:xfrm>
        <a:custGeom>
          <a:avLst/>
          <a:gdLst/>
          <a:ahLst/>
          <a:cxnLst/>
          <a:rect l="0" t="0" r="0" b="0"/>
          <a:pathLst>
            <a:path>
              <a:moveTo>
                <a:pt x="0" y="0"/>
              </a:moveTo>
              <a:lnTo>
                <a:pt x="0" y="1738608"/>
              </a:lnTo>
              <a:lnTo>
                <a:pt x="395839" y="17386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1DAEEF-D375-481D-9727-00364BE931E3}">
      <dsp:nvSpPr>
        <dsp:cNvPr id="0" name=""/>
        <dsp:cNvSpPr/>
      </dsp:nvSpPr>
      <dsp:spPr>
        <a:xfrm>
          <a:off x="5225207" y="1839105"/>
          <a:ext cx="3513744" cy="45974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5.4. Методы испытания и оценка их пригодности</a:t>
          </a:r>
          <a:endParaRPr lang="ru-RU" sz="1400" kern="1200" dirty="0"/>
        </a:p>
      </dsp:txBody>
      <dsp:txXfrm>
        <a:off x="5238673" y="1852571"/>
        <a:ext cx="3486812" cy="432815"/>
      </dsp:txXfrm>
    </dsp:sp>
    <dsp:sp modelId="{F4E62BC3-FEAC-49B6-BF04-E27F481DBFAD}">
      <dsp:nvSpPr>
        <dsp:cNvPr id="0" name=""/>
        <dsp:cNvSpPr/>
      </dsp:nvSpPr>
      <dsp:spPr>
        <a:xfrm>
          <a:off x="4829368" y="330371"/>
          <a:ext cx="395839" cy="2242663"/>
        </a:xfrm>
        <a:custGeom>
          <a:avLst/>
          <a:gdLst/>
          <a:ahLst/>
          <a:cxnLst/>
          <a:rect l="0" t="0" r="0" b="0"/>
          <a:pathLst>
            <a:path>
              <a:moveTo>
                <a:pt x="0" y="0"/>
              </a:moveTo>
              <a:lnTo>
                <a:pt x="0" y="2242663"/>
              </a:lnTo>
              <a:lnTo>
                <a:pt x="395839" y="224266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295D5C-874C-4BF4-B083-32174856A1C3}">
      <dsp:nvSpPr>
        <dsp:cNvPr id="0" name=""/>
        <dsp:cNvSpPr/>
      </dsp:nvSpPr>
      <dsp:spPr>
        <a:xfrm>
          <a:off x="5225207" y="2380488"/>
          <a:ext cx="3513744" cy="385093"/>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5.5 Оборудование</a:t>
          </a:r>
          <a:endParaRPr lang="ru-RU" sz="1400" kern="1200" dirty="0"/>
        </a:p>
      </dsp:txBody>
      <dsp:txXfrm>
        <a:off x="5236486" y="2391767"/>
        <a:ext cx="3491186" cy="362535"/>
      </dsp:txXfrm>
    </dsp:sp>
    <dsp:sp modelId="{59087AEF-C6D4-4166-B0F3-1AC3BF027415}">
      <dsp:nvSpPr>
        <dsp:cNvPr id="0" name=""/>
        <dsp:cNvSpPr/>
      </dsp:nvSpPr>
      <dsp:spPr>
        <a:xfrm>
          <a:off x="4829368" y="330371"/>
          <a:ext cx="395839" cy="2680115"/>
        </a:xfrm>
        <a:custGeom>
          <a:avLst/>
          <a:gdLst/>
          <a:ahLst/>
          <a:cxnLst/>
          <a:rect l="0" t="0" r="0" b="0"/>
          <a:pathLst>
            <a:path>
              <a:moveTo>
                <a:pt x="0" y="0"/>
              </a:moveTo>
              <a:lnTo>
                <a:pt x="0" y="2680115"/>
              </a:lnTo>
              <a:lnTo>
                <a:pt x="395839" y="26801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42AA1D-1DB7-4C99-97D5-5909E0088EC3}">
      <dsp:nvSpPr>
        <dsp:cNvPr id="0" name=""/>
        <dsp:cNvSpPr/>
      </dsp:nvSpPr>
      <dsp:spPr>
        <a:xfrm>
          <a:off x="5225207" y="2847216"/>
          <a:ext cx="3513744"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5.6 </a:t>
          </a:r>
          <a:r>
            <a:rPr lang="ru-RU" sz="1400" kern="1200" dirty="0" err="1" smtClean="0"/>
            <a:t>Прослеживаемость</a:t>
          </a:r>
          <a:r>
            <a:rPr lang="ru-RU" sz="1400" kern="1200" dirty="0" smtClean="0"/>
            <a:t> измерений</a:t>
          </a:r>
          <a:endParaRPr lang="ru-RU" sz="1400" kern="1200" dirty="0"/>
        </a:p>
      </dsp:txBody>
      <dsp:txXfrm>
        <a:off x="5234771" y="2856780"/>
        <a:ext cx="3494616" cy="307413"/>
      </dsp:txXfrm>
    </dsp:sp>
    <dsp:sp modelId="{1441E8B2-E497-4343-9707-4A672D4D9393}">
      <dsp:nvSpPr>
        <dsp:cNvPr id="0" name=""/>
        <dsp:cNvSpPr/>
      </dsp:nvSpPr>
      <dsp:spPr>
        <a:xfrm>
          <a:off x="4829368" y="330371"/>
          <a:ext cx="395839" cy="3088292"/>
        </a:xfrm>
        <a:custGeom>
          <a:avLst/>
          <a:gdLst/>
          <a:ahLst/>
          <a:cxnLst/>
          <a:rect l="0" t="0" r="0" b="0"/>
          <a:pathLst>
            <a:path>
              <a:moveTo>
                <a:pt x="0" y="0"/>
              </a:moveTo>
              <a:lnTo>
                <a:pt x="0" y="3088292"/>
              </a:lnTo>
              <a:lnTo>
                <a:pt x="395839" y="30882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C8580C-533A-45C9-BEBA-49BA285B6A70}">
      <dsp:nvSpPr>
        <dsp:cNvPr id="0" name=""/>
        <dsp:cNvSpPr/>
      </dsp:nvSpPr>
      <dsp:spPr>
        <a:xfrm>
          <a:off x="5225207" y="3255393"/>
          <a:ext cx="3513744"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5.7 Отбор образцов</a:t>
          </a:r>
          <a:endParaRPr lang="ru-RU" sz="1400" kern="1200" dirty="0"/>
        </a:p>
      </dsp:txBody>
      <dsp:txXfrm>
        <a:off x="5234771" y="3264957"/>
        <a:ext cx="3494616" cy="307413"/>
      </dsp:txXfrm>
    </dsp:sp>
    <dsp:sp modelId="{599970C9-755B-4193-95C2-F9D3B37414E9}">
      <dsp:nvSpPr>
        <dsp:cNvPr id="0" name=""/>
        <dsp:cNvSpPr/>
      </dsp:nvSpPr>
      <dsp:spPr>
        <a:xfrm>
          <a:off x="4829368" y="330371"/>
          <a:ext cx="395839" cy="3496468"/>
        </a:xfrm>
        <a:custGeom>
          <a:avLst/>
          <a:gdLst/>
          <a:ahLst/>
          <a:cxnLst/>
          <a:rect l="0" t="0" r="0" b="0"/>
          <a:pathLst>
            <a:path>
              <a:moveTo>
                <a:pt x="0" y="0"/>
              </a:moveTo>
              <a:lnTo>
                <a:pt x="0" y="3496468"/>
              </a:lnTo>
              <a:lnTo>
                <a:pt x="395839" y="349646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F928DF-09BD-4032-8B0B-5AA7A5AF89CA}">
      <dsp:nvSpPr>
        <dsp:cNvPr id="0" name=""/>
        <dsp:cNvSpPr/>
      </dsp:nvSpPr>
      <dsp:spPr>
        <a:xfrm>
          <a:off x="5225207" y="3663569"/>
          <a:ext cx="3513744"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5.8 Обращение с объектами испытаний</a:t>
          </a:r>
          <a:endParaRPr lang="ru-RU" sz="1400" kern="1200" dirty="0"/>
        </a:p>
      </dsp:txBody>
      <dsp:txXfrm>
        <a:off x="5234771" y="3673133"/>
        <a:ext cx="3494616" cy="307413"/>
      </dsp:txXfrm>
    </dsp:sp>
    <dsp:sp modelId="{C58B2C29-9C5A-4B37-8A74-000FD4224BEA}">
      <dsp:nvSpPr>
        <dsp:cNvPr id="0" name=""/>
        <dsp:cNvSpPr/>
      </dsp:nvSpPr>
      <dsp:spPr>
        <a:xfrm>
          <a:off x="4829368" y="330371"/>
          <a:ext cx="395839" cy="4042862"/>
        </a:xfrm>
        <a:custGeom>
          <a:avLst/>
          <a:gdLst/>
          <a:ahLst/>
          <a:cxnLst/>
          <a:rect l="0" t="0" r="0" b="0"/>
          <a:pathLst>
            <a:path>
              <a:moveTo>
                <a:pt x="0" y="0"/>
              </a:moveTo>
              <a:lnTo>
                <a:pt x="0" y="4042862"/>
              </a:lnTo>
              <a:lnTo>
                <a:pt x="395839" y="404286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23D66D-C449-46F0-9200-E1565A8519C3}">
      <dsp:nvSpPr>
        <dsp:cNvPr id="0" name=""/>
        <dsp:cNvSpPr/>
      </dsp:nvSpPr>
      <dsp:spPr>
        <a:xfrm>
          <a:off x="5225207" y="4071746"/>
          <a:ext cx="3513744" cy="60297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5.9 Обеспечение качества результатов испытаний</a:t>
          </a:r>
          <a:endParaRPr lang="ru-RU" sz="1400" kern="1200" dirty="0"/>
        </a:p>
      </dsp:txBody>
      <dsp:txXfrm>
        <a:off x="5242868" y="4089407"/>
        <a:ext cx="3478422" cy="567652"/>
      </dsp:txXfrm>
    </dsp:sp>
    <dsp:sp modelId="{C982087E-FEAA-4A8C-A25C-ED5A8BA848B0}">
      <dsp:nvSpPr>
        <dsp:cNvPr id="0" name=""/>
        <dsp:cNvSpPr/>
      </dsp:nvSpPr>
      <dsp:spPr>
        <a:xfrm>
          <a:off x="4829368" y="330371"/>
          <a:ext cx="395839" cy="4589255"/>
        </a:xfrm>
        <a:custGeom>
          <a:avLst/>
          <a:gdLst/>
          <a:ahLst/>
          <a:cxnLst/>
          <a:rect l="0" t="0" r="0" b="0"/>
          <a:pathLst>
            <a:path>
              <a:moveTo>
                <a:pt x="0" y="0"/>
              </a:moveTo>
              <a:lnTo>
                <a:pt x="0" y="4589255"/>
              </a:lnTo>
              <a:lnTo>
                <a:pt x="395839" y="458925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ED257B-50EE-4469-9394-D4C1115D24B7}">
      <dsp:nvSpPr>
        <dsp:cNvPr id="0" name=""/>
        <dsp:cNvSpPr/>
      </dsp:nvSpPr>
      <dsp:spPr>
        <a:xfrm>
          <a:off x="5225207" y="4756356"/>
          <a:ext cx="3513744" cy="32654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190500" dist="228600" dir="2700000" sy="90000" rotWithShape="0">
            <a:srgbClr val="000000">
              <a:alpha val="25500"/>
            </a:srgbClr>
          </a:outerShdw>
        </a:effectLst>
      </dsp:spPr>
      <dsp:style>
        <a:lnRef idx="1">
          <a:scrgbClr r="0" g="0" b="0"/>
        </a:lnRef>
        <a:fillRef idx="1">
          <a:scrgbClr r="0" g="0" b="0"/>
        </a:fillRef>
        <a:effectRef idx="2">
          <a:scrgbClr r="0" g="0" b="0"/>
        </a:effectRef>
        <a:fontRef idx="minor"/>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t>5.10 Отчетность о результатах</a:t>
          </a:r>
          <a:endParaRPr lang="ru-RU" sz="1400" kern="1200" dirty="0"/>
        </a:p>
      </dsp:txBody>
      <dsp:txXfrm>
        <a:off x="5234771" y="4765920"/>
        <a:ext cx="3494616" cy="3074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E2FB1B-8DA6-410E-ABA2-C3FE589C9D33}">
      <dsp:nvSpPr>
        <dsp:cNvPr id="0" name=""/>
        <dsp:cNvSpPr/>
      </dsp:nvSpPr>
      <dsp:spPr>
        <a:xfrm>
          <a:off x="4266" y="1813402"/>
          <a:ext cx="2163438" cy="10817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ru-RU" sz="1500" kern="1200" dirty="0" smtClean="0"/>
            <a:t>Пользователь стандартизованных методик</a:t>
          </a:r>
          <a:endParaRPr lang="ru-RU" sz="1500" kern="1200" dirty="0"/>
        </a:p>
      </dsp:txBody>
      <dsp:txXfrm>
        <a:off x="35948" y="1845084"/>
        <a:ext cx="2100074" cy="1018355"/>
      </dsp:txXfrm>
    </dsp:sp>
    <dsp:sp modelId="{FA6693FA-2B3C-4565-B8D1-964687176C35}">
      <dsp:nvSpPr>
        <dsp:cNvPr id="0" name=""/>
        <dsp:cNvSpPr/>
      </dsp:nvSpPr>
      <dsp:spPr>
        <a:xfrm rot="19457599">
          <a:off x="2067536" y="2022591"/>
          <a:ext cx="1065713" cy="41352"/>
        </a:xfrm>
        <a:custGeom>
          <a:avLst/>
          <a:gdLst/>
          <a:ahLst/>
          <a:cxnLst/>
          <a:rect l="0" t="0" r="0" b="0"/>
          <a:pathLst>
            <a:path>
              <a:moveTo>
                <a:pt x="0" y="20676"/>
              </a:moveTo>
              <a:lnTo>
                <a:pt x="1065713" y="206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573750" y="2016625"/>
        <a:ext cx="53285" cy="53285"/>
      </dsp:txXfrm>
    </dsp:sp>
    <dsp:sp modelId="{559F60A6-7EDF-44AC-A87F-6AEDFFE46C46}">
      <dsp:nvSpPr>
        <dsp:cNvPr id="0" name=""/>
        <dsp:cNvSpPr/>
      </dsp:nvSpPr>
      <dsp:spPr>
        <a:xfrm>
          <a:off x="3033080" y="1191414"/>
          <a:ext cx="2163438" cy="10817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ru-RU" sz="1500" kern="1200" dirty="0" smtClean="0"/>
            <a:t>применение за пределами целевой области распространения</a:t>
          </a:r>
          <a:endParaRPr lang="ru-RU" sz="1500" kern="1200" dirty="0"/>
        </a:p>
      </dsp:txBody>
      <dsp:txXfrm>
        <a:off x="3064762" y="1223096"/>
        <a:ext cx="2100074" cy="1018355"/>
      </dsp:txXfrm>
    </dsp:sp>
    <dsp:sp modelId="{C00E056D-A7DA-407C-AA13-85DE74AC324A}">
      <dsp:nvSpPr>
        <dsp:cNvPr id="0" name=""/>
        <dsp:cNvSpPr/>
      </dsp:nvSpPr>
      <dsp:spPr>
        <a:xfrm>
          <a:off x="5196519" y="1711597"/>
          <a:ext cx="865375" cy="41352"/>
        </a:xfrm>
        <a:custGeom>
          <a:avLst/>
          <a:gdLst/>
          <a:ahLst/>
          <a:cxnLst/>
          <a:rect l="0" t="0" r="0" b="0"/>
          <a:pathLst>
            <a:path>
              <a:moveTo>
                <a:pt x="0" y="20676"/>
              </a:moveTo>
              <a:lnTo>
                <a:pt x="865375" y="206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5607572" y="1710639"/>
        <a:ext cx="43268" cy="43268"/>
      </dsp:txXfrm>
    </dsp:sp>
    <dsp:sp modelId="{EF396FBA-9FB3-46BD-B97A-B2CEE7931148}">
      <dsp:nvSpPr>
        <dsp:cNvPr id="0" name=""/>
        <dsp:cNvSpPr/>
      </dsp:nvSpPr>
      <dsp:spPr>
        <a:xfrm>
          <a:off x="6061894" y="1191414"/>
          <a:ext cx="2163438" cy="10817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ru-RU" sz="1500" kern="1200" dirty="0" smtClean="0"/>
            <a:t>Проверка возможности удовлетворить требования заказчика с помощью используемой методики</a:t>
          </a:r>
          <a:endParaRPr lang="ru-RU" sz="1500" kern="1200" dirty="0"/>
        </a:p>
      </dsp:txBody>
      <dsp:txXfrm>
        <a:off x="6093576" y="1223096"/>
        <a:ext cx="2100074" cy="1018355"/>
      </dsp:txXfrm>
    </dsp:sp>
    <dsp:sp modelId="{EAFE27F8-BD61-46EE-A886-34571F414757}">
      <dsp:nvSpPr>
        <dsp:cNvPr id="0" name=""/>
        <dsp:cNvSpPr/>
      </dsp:nvSpPr>
      <dsp:spPr>
        <a:xfrm rot="2142401">
          <a:off x="2067536" y="2644580"/>
          <a:ext cx="1065713" cy="41352"/>
        </a:xfrm>
        <a:custGeom>
          <a:avLst/>
          <a:gdLst/>
          <a:ahLst/>
          <a:cxnLst/>
          <a:rect l="0" t="0" r="0" b="0"/>
          <a:pathLst>
            <a:path>
              <a:moveTo>
                <a:pt x="0" y="20676"/>
              </a:moveTo>
              <a:lnTo>
                <a:pt x="1065713" y="206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573750" y="2638613"/>
        <a:ext cx="53285" cy="53285"/>
      </dsp:txXfrm>
    </dsp:sp>
    <dsp:sp modelId="{E31D337E-CDE1-4B52-A32C-21F65F61232D}">
      <dsp:nvSpPr>
        <dsp:cNvPr id="0" name=""/>
        <dsp:cNvSpPr/>
      </dsp:nvSpPr>
      <dsp:spPr>
        <a:xfrm>
          <a:off x="3033080" y="2435391"/>
          <a:ext cx="2163438" cy="10817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ru-RU" sz="1500" kern="1200" dirty="0" smtClean="0"/>
            <a:t>расширение и модификация</a:t>
          </a:r>
          <a:endParaRPr lang="ru-RU" sz="1500" kern="1200" dirty="0"/>
        </a:p>
      </dsp:txBody>
      <dsp:txXfrm>
        <a:off x="3064762" y="2467073"/>
        <a:ext cx="2100074" cy="1018355"/>
      </dsp:txXfrm>
    </dsp:sp>
    <dsp:sp modelId="{40C24941-E77E-4EED-8736-24706B509F7C}">
      <dsp:nvSpPr>
        <dsp:cNvPr id="0" name=""/>
        <dsp:cNvSpPr/>
      </dsp:nvSpPr>
      <dsp:spPr>
        <a:xfrm>
          <a:off x="5196519" y="2955574"/>
          <a:ext cx="865375" cy="41352"/>
        </a:xfrm>
        <a:custGeom>
          <a:avLst/>
          <a:gdLst/>
          <a:ahLst/>
          <a:cxnLst/>
          <a:rect l="0" t="0" r="0" b="0"/>
          <a:pathLst>
            <a:path>
              <a:moveTo>
                <a:pt x="0" y="20676"/>
              </a:moveTo>
              <a:lnTo>
                <a:pt x="865375" y="206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5607572" y="2954616"/>
        <a:ext cx="43268" cy="43268"/>
      </dsp:txXfrm>
    </dsp:sp>
    <dsp:sp modelId="{96FB78AE-0688-45CC-AF0E-8F0CE57EE261}">
      <dsp:nvSpPr>
        <dsp:cNvPr id="0" name=""/>
        <dsp:cNvSpPr/>
      </dsp:nvSpPr>
      <dsp:spPr>
        <a:xfrm>
          <a:off x="6061894" y="2435391"/>
          <a:ext cx="2163438" cy="10817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ru-RU" sz="1500" kern="1200" dirty="0" smtClean="0"/>
            <a:t>Подтверждение пригодности</a:t>
          </a:r>
          <a:endParaRPr lang="ru-RU" sz="1500" kern="1200" dirty="0"/>
        </a:p>
      </dsp:txBody>
      <dsp:txXfrm>
        <a:off x="6093576" y="2467073"/>
        <a:ext cx="2100074" cy="10183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15AE39-4E79-40A2-A0F1-99F2C08C708E}" type="datetimeFigureOut">
              <a:rPr lang="ru-RU" smtClean="0"/>
              <a:t>29.03.2016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76DCA5-573A-4A05-910F-135CBDC5FCCF}" type="slidenum">
              <a:rPr lang="ru-RU" smtClean="0"/>
              <a:t>‹#›</a:t>
            </a:fld>
            <a:endParaRPr lang="ru-RU"/>
          </a:p>
        </p:txBody>
      </p:sp>
    </p:spTree>
    <p:extLst>
      <p:ext uri="{BB962C8B-B14F-4D97-AF65-F5344CB8AC3E}">
        <p14:creationId xmlns:p14="http://schemas.microsoft.com/office/powerpoint/2010/main" val="2078498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076DCA5-573A-4A05-910F-135CBDC5FCCF}" type="slidenum">
              <a:rPr lang="ru-RU" smtClean="0"/>
              <a:t>1</a:t>
            </a:fld>
            <a:endParaRPr lang="ru-RU"/>
          </a:p>
        </p:txBody>
      </p:sp>
    </p:spTree>
    <p:extLst>
      <p:ext uri="{BB962C8B-B14F-4D97-AF65-F5344CB8AC3E}">
        <p14:creationId xmlns:p14="http://schemas.microsoft.com/office/powerpoint/2010/main" val="3994454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076DCA5-573A-4A05-910F-135CBDC5FCCF}" type="slidenum">
              <a:rPr lang="ru-RU" smtClean="0"/>
              <a:t>2</a:t>
            </a:fld>
            <a:endParaRPr lang="ru-RU"/>
          </a:p>
        </p:txBody>
      </p:sp>
    </p:spTree>
    <p:extLst>
      <p:ext uri="{BB962C8B-B14F-4D97-AF65-F5344CB8AC3E}">
        <p14:creationId xmlns:p14="http://schemas.microsoft.com/office/powerpoint/2010/main" val="1298682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203586D2-84AB-4F2D-8660-C087BAC0CBC9}" type="datetimeFigureOut">
              <a:rPr lang="ru-RU" smtClean="0"/>
              <a:t>29.03.2016</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31333342-DDD7-4457-BAD4-81CF95B3C6AD}"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03586D2-84AB-4F2D-8660-C087BAC0CBC9}" type="datetimeFigureOut">
              <a:rPr lang="ru-RU" smtClean="0"/>
              <a:t>29.03.2016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03586D2-84AB-4F2D-8660-C087BAC0CBC9}" type="datetimeFigureOut">
              <a:rPr lang="ru-RU" smtClean="0"/>
              <a:t>29.03.2016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03586D2-84AB-4F2D-8660-C087BAC0CBC9}" type="datetimeFigureOut">
              <a:rPr lang="ru-RU" smtClean="0"/>
              <a:t>29.03.2016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03586D2-84AB-4F2D-8660-C087BAC0CBC9}" type="datetimeFigureOut">
              <a:rPr lang="ru-RU" smtClean="0"/>
              <a:t>29.03.2016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31333342-DDD7-4457-BAD4-81CF95B3C6AD}"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03586D2-84AB-4F2D-8660-C087BAC0CBC9}" type="datetimeFigureOut">
              <a:rPr lang="ru-RU" smtClean="0"/>
              <a:t>29.03.2016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03586D2-84AB-4F2D-8660-C087BAC0CBC9}" type="datetimeFigureOut">
              <a:rPr lang="ru-RU" smtClean="0"/>
              <a:t>29.03.2016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03586D2-84AB-4F2D-8660-C087BAC0CBC9}" type="datetimeFigureOut">
              <a:rPr lang="ru-RU" smtClean="0"/>
              <a:t>29.03.2016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03586D2-84AB-4F2D-8660-C087BAC0CBC9}" type="datetimeFigureOut">
              <a:rPr lang="ru-RU" smtClean="0"/>
              <a:t>29.03.2016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03586D2-84AB-4F2D-8660-C087BAC0CBC9}" type="datetimeFigureOut">
              <a:rPr lang="ru-RU" smtClean="0"/>
              <a:t>29.03.2016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03586D2-84AB-4F2D-8660-C087BAC0CBC9}" type="datetimeFigureOut">
              <a:rPr lang="ru-RU" smtClean="0"/>
              <a:t>29.03.2016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333342-DDD7-4457-BAD4-81CF95B3C6AD}"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03586D2-84AB-4F2D-8660-C087BAC0CBC9}" type="datetimeFigureOut">
              <a:rPr lang="ru-RU" smtClean="0"/>
              <a:t>29.03.2016</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1333342-DDD7-4457-BAD4-81CF95B3C6AD}"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2060848"/>
            <a:ext cx="8208912" cy="1577143"/>
          </a:xfrm>
        </p:spPr>
        <p:txBody>
          <a:bodyPr>
            <a:normAutofit/>
          </a:bodyPr>
          <a:lstStyle/>
          <a:p>
            <a:r>
              <a:rPr lang="ru-RU" sz="3200" dirty="0"/>
              <a:t>Метрологический контроль результатов измерений испытательных лабораторий</a:t>
            </a:r>
          </a:p>
        </p:txBody>
      </p:sp>
      <p:sp>
        <p:nvSpPr>
          <p:cNvPr id="4" name="Подзаголовок 3"/>
          <p:cNvSpPr>
            <a:spLocks noGrp="1"/>
          </p:cNvSpPr>
          <p:nvPr>
            <p:ph type="subTitle" idx="1"/>
          </p:nvPr>
        </p:nvSpPr>
        <p:spPr>
          <a:xfrm>
            <a:off x="1331640" y="5661248"/>
            <a:ext cx="6400800" cy="864096"/>
          </a:xfrm>
        </p:spPr>
        <p:txBody>
          <a:bodyPr>
            <a:normAutofit fontScale="92500" lnSpcReduction="10000"/>
          </a:bodyPr>
          <a:lstStyle/>
          <a:p>
            <a:r>
              <a:rPr lang="ru-RU" sz="1800" dirty="0" smtClean="0"/>
              <a:t>Начальник Отдела метрологического контроля и стандартизации, к.х.н. Моисеева Евгения Сергеевна</a:t>
            </a:r>
          </a:p>
          <a:p>
            <a:r>
              <a:rPr lang="en-US" sz="1800" dirty="0" smtClean="0"/>
              <a:t>E-mail: fox-80@yandex.ru</a:t>
            </a:r>
            <a:endParaRPr lang="ru-RU" sz="1800" dirty="0"/>
          </a:p>
        </p:txBody>
      </p:sp>
      <p:sp>
        <p:nvSpPr>
          <p:cNvPr id="5" name="Подзаголовок 3"/>
          <p:cNvSpPr txBox="1">
            <a:spLocks/>
          </p:cNvSpPr>
          <p:nvPr/>
        </p:nvSpPr>
        <p:spPr>
          <a:xfrm>
            <a:off x="1115616" y="548680"/>
            <a:ext cx="6400800" cy="13925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ru-RU" sz="1800" dirty="0" smtClean="0"/>
              <a:t>Федеральное государственное учреждение здравоохранения</a:t>
            </a:r>
          </a:p>
          <a:p>
            <a:r>
              <a:rPr lang="ru-RU" sz="1800" dirty="0" smtClean="0"/>
              <a:t>Головной центр гигиены и эпидемиологии ФМБА России</a:t>
            </a:r>
            <a:endParaRPr lang="ru-RU" sz="1800" dirty="0"/>
          </a:p>
        </p:txBody>
      </p:sp>
    </p:spTree>
    <p:extLst>
      <p:ext uri="{BB962C8B-B14F-4D97-AF65-F5344CB8AC3E}">
        <p14:creationId xmlns:p14="http://schemas.microsoft.com/office/powerpoint/2010/main" val="15568851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0"/>
            <a:r>
              <a:rPr lang="ru-RU" sz="3600" dirty="0"/>
              <a:t>5.6 </a:t>
            </a:r>
            <a:r>
              <a:rPr lang="ru-RU" sz="3600" dirty="0" err="1">
                <a:solidFill>
                  <a:schemeClr val="accent1">
                    <a:lumMod val="60000"/>
                    <a:lumOff val="40000"/>
                  </a:schemeClr>
                </a:solidFill>
              </a:rPr>
              <a:t>Прослеживаемость</a:t>
            </a:r>
            <a:r>
              <a:rPr lang="ru-RU" sz="3600" dirty="0"/>
              <a:t> измерений</a:t>
            </a:r>
            <a:br>
              <a:rPr lang="ru-RU" sz="3600" dirty="0"/>
            </a:br>
            <a:endParaRPr lang="ru-RU" sz="3600" dirty="0"/>
          </a:p>
        </p:txBody>
      </p:sp>
      <p:sp>
        <p:nvSpPr>
          <p:cNvPr id="6" name="Текст 5"/>
          <p:cNvSpPr>
            <a:spLocks noGrp="1"/>
          </p:cNvSpPr>
          <p:nvPr>
            <p:ph type="body" idx="1"/>
          </p:nvPr>
        </p:nvSpPr>
        <p:spPr/>
        <p:txBody>
          <a:bodyPr>
            <a:normAutofit fontScale="70000" lnSpcReduction="20000"/>
          </a:bodyPr>
          <a:lstStyle/>
          <a:p>
            <a:r>
              <a:rPr lang="ru-RU" b="1" dirty="0" smtClean="0"/>
              <a:t>Оценка Качества (точности) результатов измерений</a:t>
            </a:r>
            <a:endParaRPr lang="ru-RU" b="1" dirty="0"/>
          </a:p>
        </p:txBody>
      </p:sp>
      <p:sp>
        <p:nvSpPr>
          <p:cNvPr id="7" name="Текст 6"/>
          <p:cNvSpPr>
            <a:spLocks noGrp="1"/>
          </p:cNvSpPr>
          <p:nvPr>
            <p:ph type="body" sz="half" idx="3"/>
          </p:nvPr>
        </p:nvSpPr>
        <p:spPr/>
        <p:txBody>
          <a:bodyPr>
            <a:normAutofit fontScale="70000" lnSpcReduction="20000"/>
          </a:bodyPr>
          <a:lstStyle/>
          <a:p>
            <a:r>
              <a:rPr lang="ru-RU" b="1" dirty="0" smtClean="0"/>
              <a:t>Оценка единства измерений (</a:t>
            </a:r>
            <a:r>
              <a:rPr lang="ru-RU" b="1" dirty="0" err="1" smtClean="0"/>
              <a:t>прослеживаемость</a:t>
            </a:r>
            <a:r>
              <a:rPr lang="ru-RU" b="1" dirty="0" smtClean="0"/>
              <a:t>)</a:t>
            </a:r>
            <a:endParaRPr lang="ru-RU" b="1" dirty="0"/>
          </a:p>
        </p:txBody>
      </p:sp>
      <p:sp>
        <p:nvSpPr>
          <p:cNvPr id="5" name="Объект 4"/>
          <p:cNvSpPr>
            <a:spLocks noGrp="1"/>
          </p:cNvSpPr>
          <p:nvPr>
            <p:ph sz="quarter" idx="2"/>
          </p:nvPr>
        </p:nvSpPr>
        <p:spPr/>
        <p:txBody>
          <a:bodyPr>
            <a:normAutofit/>
          </a:bodyPr>
          <a:lstStyle/>
          <a:p>
            <a:endParaRPr lang="ru-RU" dirty="0" smtClean="0"/>
          </a:p>
          <a:p>
            <a:r>
              <a:rPr lang="ru-RU" dirty="0" smtClean="0"/>
              <a:t>Используются характеристики погрешности измерений</a:t>
            </a:r>
            <a:endParaRPr lang="ru-RU" dirty="0"/>
          </a:p>
        </p:txBody>
      </p:sp>
      <p:sp>
        <p:nvSpPr>
          <p:cNvPr id="8" name="Объект 7"/>
          <p:cNvSpPr>
            <a:spLocks noGrp="1"/>
          </p:cNvSpPr>
          <p:nvPr>
            <p:ph sz="quarter" idx="4"/>
          </p:nvPr>
        </p:nvSpPr>
        <p:spPr/>
        <p:txBody>
          <a:bodyPr/>
          <a:lstStyle/>
          <a:p>
            <a:r>
              <a:rPr lang="ru-RU" dirty="0" smtClean="0"/>
              <a:t>Используются характеристики </a:t>
            </a:r>
            <a:r>
              <a:rPr lang="ru-RU" dirty="0"/>
              <a:t>погрешности передачи размера единицы величины, регламентированных в нормативных документах по обеспечению единства измерений. </a:t>
            </a:r>
          </a:p>
          <a:p>
            <a:endParaRPr lang="ru-RU" dirty="0"/>
          </a:p>
        </p:txBody>
      </p:sp>
    </p:spTree>
    <p:extLst>
      <p:ext uri="{BB962C8B-B14F-4D97-AF65-F5344CB8AC3E}">
        <p14:creationId xmlns:p14="http://schemas.microsoft.com/office/powerpoint/2010/main" val="25260364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418439" y="4576651"/>
            <a:ext cx="8229600" cy="1143000"/>
          </a:xfrm>
        </p:spPr>
        <p:txBody>
          <a:bodyPr>
            <a:normAutofit fontScale="90000"/>
          </a:bodyPr>
          <a:lstStyle/>
          <a:p>
            <a:r>
              <a:rPr lang="ru-RU" dirty="0" err="1" smtClean="0"/>
              <a:t>Прослеживаемость</a:t>
            </a:r>
            <a:r>
              <a:rPr lang="ru-RU" dirty="0" smtClean="0"/>
              <a:t>-неразрывная цепь сличений</a:t>
            </a:r>
            <a:endParaRPr lang="ru-RU" dirty="0"/>
          </a:p>
        </p:txBody>
      </p:sp>
      <p:sp>
        <p:nvSpPr>
          <p:cNvPr id="8" name="Объект 7"/>
          <p:cNvSpPr>
            <a:spLocks noGrp="1"/>
          </p:cNvSpPr>
          <p:nvPr>
            <p:ph idx="1"/>
          </p:nvPr>
        </p:nvSpPr>
        <p:spPr>
          <a:xfrm>
            <a:off x="467544" y="335569"/>
            <a:ext cx="8229600" cy="3741503"/>
          </a:xfrm>
        </p:spPr>
        <p:txBody>
          <a:bodyPr>
            <a:normAutofit fontScale="70000" lnSpcReduction="20000"/>
          </a:bodyPr>
          <a:lstStyle/>
          <a:p>
            <a:pPr algn="just"/>
            <a:r>
              <a:rPr lang="ru-RU" dirty="0"/>
              <a:t>5.6.1. Все средства измерений должны быть </a:t>
            </a:r>
            <a:r>
              <a:rPr lang="ru-RU" dirty="0" err="1"/>
              <a:t>поверены</a:t>
            </a:r>
            <a:r>
              <a:rPr lang="ru-RU" dirty="0"/>
              <a:t> или калиброваны, испытательное оборудование аттестовано в установленном порядке.</a:t>
            </a:r>
          </a:p>
          <a:p>
            <a:pPr marL="137160" indent="0" algn="just">
              <a:buNone/>
            </a:pPr>
            <a:r>
              <a:rPr lang="ru-RU" sz="2400" i="1" dirty="0" smtClean="0"/>
              <a:t>Для </a:t>
            </a:r>
            <a:r>
              <a:rPr lang="ru-RU" sz="2400" i="1" dirty="0"/>
              <a:t>международного признания результатов </a:t>
            </a:r>
            <a:r>
              <a:rPr lang="ru-RU" sz="2400" i="1" dirty="0" smtClean="0"/>
              <a:t>деятельности </a:t>
            </a:r>
            <a:r>
              <a:rPr lang="ru-RU" sz="2400" i="1" dirty="0"/>
              <a:t>ИЛ и обеспечения </a:t>
            </a:r>
            <a:r>
              <a:rPr lang="ru-RU" sz="2400" i="1" dirty="0" err="1"/>
              <a:t>прослеживаемости</a:t>
            </a:r>
            <a:r>
              <a:rPr lang="ru-RU" sz="2400" i="1" dirty="0"/>
              <a:t> измерений поверку и калибровку средств измерений рекомендуется осуществлять в организациях, являющихся подписантами Взаимного признания договоренностей (</a:t>
            </a:r>
            <a:r>
              <a:rPr lang="ru-RU" sz="2400" i="1" dirty="0" err="1"/>
              <a:t>Mutual</a:t>
            </a:r>
            <a:r>
              <a:rPr lang="ru-RU" sz="2400" i="1" dirty="0"/>
              <a:t> </a:t>
            </a:r>
            <a:r>
              <a:rPr lang="ru-RU" sz="2400" i="1" dirty="0" err="1"/>
              <a:t>Recognition</a:t>
            </a:r>
            <a:r>
              <a:rPr lang="ru-RU" sz="2400" i="1" dirty="0"/>
              <a:t> </a:t>
            </a:r>
            <a:r>
              <a:rPr lang="ru-RU" sz="2400" i="1" dirty="0" err="1"/>
              <a:t>Arrangement</a:t>
            </a:r>
            <a:r>
              <a:rPr lang="ru-RU" sz="2400" i="1" dirty="0" smtClean="0"/>
              <a:t>).</a:t>
            </a:r>
          </a:p>
          <a:p>
            <a:pPr marL="137160" indent="0" algn="just">
              <a:buNone/>
            </a:pPr>
            <a:endParaRPr lang="ru-RU" sz="2400" i="1" dirty="0"/>
          </a:p>
          <a:p>
            <a:pPr algn="just"/>
            <a:r>
              <a:rPr lang="ru-RU" dirty="0"/>
              <a:t>5.6.2. ИЛ должна иметь документированные процедуры технического обслуживания и проверки технического состояния используемых средств испытаний (включая источники автономного питания), а также график поверки средств измерений и график аттестации испытательного оборудования</a:t>
            </a:r>
            <a:r>
              <a:rPr lang="ru-RU" dirty="0" smtClean="0"/>
              <a:t>.</a:t>
            </a:r>
          </a:p>
          <a:p>
            <a:pPr marL="137160" indent="0" algn="just">
              <a:buNone/>
            </a:pPr>
            <a:endParaRPr lang="ru-RU" dirty="0"/>
          </a:p>
          <a:p>
            <a:endParaRPr lang="ru-RU" dirty="0"/>
          </a:p>
        </p:txBody>
      </p:sp>
      <p:sp>
        <p:nvSpPr>
          <p:cNvPr id="9" name="Стрелка вниз 8"/>
          <p:cNvSpPr/>
          <p:nvPr/>
        </p:nvSpPr>
        <p:spPr>
          <a:xfrm>
            <a:off x="4290923" y="3573016"/>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2200" y="5229200"/>
            <a:ext cx="2267744" cy="1510885"/>
          </a:xfrm>
          <a:prstGeom prst="rect">
            <a:avLst/>
          </a:prstGeom>
        </p:spPr>
      </p:pic>
    </p:spTree>
    <p:extLst>
      <p:ext uri="{BB962C8B-B14F-4D97-AF65-F5344CB8AC3E}">
        <p14:creationId xmlns:p14="http://schemas.microsoft.com/office/powerpoint/2010/main" val="3849935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8229600" cy="5688672"/>
          </a:xfrm>
        </p:spPr>
        <p:txBody>
          <a:bodyPr>
            <a:normAutofit/>
          </a:bodyPr>
          <a:lstStyle/>
          <a:p>
            <a:pPr marL="137160" indent="0">
              <a:buNone/>
            </a:pPr>
            <a:r>
              <a:rPr lang="ru-RU" dirty="0"/>
              <a:t>При проведении испытаний не всегда возможно достичь </a:t>
            </a:r>
            <a:r>
              <a:rPr lang="ru-RU" dirty="0" err="1"/>
              <a:t>прослеживаемости</a:t>
            </a:r>
            <a:r>
              <a:rPr lang="ru-RU" dirty="0"/>
              <a:t> к системе СИ; в таких случаях </a:t>
            </a:r>
            <a:r>
              <a:rPr lang="ru-RU" dirty="0" err="1"/>
              <a:t>прослеживаемость</a:t>
            </a:r>
            <a:r>
              <a:rPr lang="ru-RU" dirty="0"/>
              <a:t> может быть достигнута использованием утвержденных методов испытаний, откалиброванного оборудования и сертифицированных эталонов. </a:t>
            </a:r>
            <a:endParaRPr lang="ru-RU" dirty="0" smtClean="0"/>
          </a:p>
          <a:p>
            <a:pPr marL="137160" indent="0">
              <a:buNone/>
            </a:pPr>
            <a:r>
              <a:rPr lang="ru-RU" dirty="0" smtClean="0"/>
              <a:t>В </a:t>
            </a:r>
            <a:r>
              <a:rPr lang="ru-RU" dirty="0"/>
              <a:t>тех случаях, когда значение определяется эмпирическим путем, измерение может быть легко прослежено к результату примененного конкретного метода испытаний (например, содержание жиров, определение числа колоний микроорганизмов). </a:t>
            </a:r>
          </a:p>
        </p:txBody>
      </p:sp>
    </p:spTree>
    <p:extLst>
      <p:ext uri="{BB962C8B-B14F-4D97-AF65-F5344CB8AC3E}">
        <p14:creationId xmlns:p14="http://schemas.microsoft.com/office/powerpoint/2010/main" val="23075929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dirty="0" smtClean="0">
                <a:solidFill>
                  <a:schemeClr val="accent1">
                    <a:lumMod val="60000"/>
                    <a:lumOff val="40000"/>
                  </a:schemeClr>
                </a:solidFill>
                <a:effectLst>
                  <a:outerShdw blurRad="38100" dist="38100" dir="2700000" algn="tl">
                    <a:srgbClr val="C0C0C0"/>
                  </a:outerShdw>
                </a:effectLst>
              </a:rPr>
              <a:t>5.9. Обеспечение качества результатов</a:t>
            </a:r>
            <a:r>
              <a:rPr lang="sk-SK" sz="4400" dirty="0">
                <a:solidFill>
                  <a:srgbClr val="008000"/>
                </a:solidFill>
                <a:latin typeface="Times New Roman" pitchFamily="18" charset="0"/>
              </a:rPr>
              <a:t/>
            </a:r>
            <a:br>
              <a:rPr lang="sk-SK" sz="4400" dirty="0">
                <a:solidFill>
                  <a:srgbClr val="008000"/>
                </a:solidFill>
                <a:latin typeface="Times New Roman" pitchFamily="18" charset="0"/>
              </a:rPr>
            </a:br>
            <a:endParaRPr lang="ru-RU" dirty="0"/>
          </a:p>
        </p:txBody>
      </p:sp>
      <p:sp>
        <p:nvSpPr>
          <p:cNvPr id="3" name="Объект 2"/>
          <p:cNvSpPr>
            <a:spLocks noGrp="1"/>
          </p:cNvSpPr>
          <p:nvPr>
            <p:ph idx="1"/>
          </p:nvPr>
        </p:nvSpPr>
        <p:spPr>
          <a:xfrm>
            <a:off x="457200" y="1268760"/>
            <a:ext cx="8229600" cy="5040600"/>
          </a:xfrm>
        </p:spPr>
        <p:txBody>
          <a:bodyPr>
            <a:normAutofit fontScale="92500" lnSpcReduction="10000"/>
          </a:bodyPr>
          <a:lstStyle/>
          <a:p>
            <a:pPr algn="just">
              <a:spcBef>
                <a:spcPct val="50000"/>
              </a:spcBef>
              <a:tabLst>
                <a:tab pos="355600" algn="l"/>
              </a:tabLst>
              <a:defRPr/>
            </a:pPr>
            <a:r>
              <a:rPr lang="ru-RU" dirty="0">
                <a:latin typeface="Times New Roman" pitchFamily="18" charset="0"/>
              </a:rPr>
              <a:t>Лаборатория должна иметь процедуры управления качеством, позволяющие контролировать достоверность выполняемых </a:t>
            </a:r>
            <a:r>
              <a:rPr lang="ru-RU" dirty="0" smtClean="0">
                <a:latin typeface="Times New Roman" pitchFamily="18" charset="0"/>
              </a:rPr>
              <a:t>испытаний. </a:t>
            </a:r>
            <a:r>
              <a:rPr lang="ru-RU" dirty="0">
                <a:latin typeface="Times New Roman" pitchFamily="18" charset="0"/>
              </a:rPr>
              <a:t>Результаты должны регистрироваться с целью выявления тенденций. Если это представляется возможным,  то для анализа результатов следует применять статистические методы. Этот контроль должен планироваться  и анализироваться.</a:t>
            </a:r>
          </a:p>
          <a:p>
            <a:pPr algn="just">
              <a:spcBef>
                <a:spcPct val="50000"/>
              </a:spcBef>
              <a:tabLst>
                <a:tab pos="355600" algn="l"/>
              </a:tabLst>
              <a:defRPr/>
            </a:pPr>
            <a:r>
              <a:rPr lang="ru-RU" dirty="0">
                <a:latin typeface="Times New Roman" pitchFamily="18" charset="0"/>
              </a:rPr>
              <a:t>Данные по обеспечению качества нужно анализировать и, если они не вписываются в определенные критерии, нужно принять плановые меры, которые устранят проблемы и предупредят представление неправильных результатов.</a:t>
            </a:r>
            <a:endParaRPr lang="sk-SK" dirty="0">
              <a:latin typeface="Times New Roman" pitchFamily="18" charset="0"/>
            </a:endParaRPr>
          </a:p>
          <a:p>
            <a:endParaRPr lang="ru-RU" dirty="0"/>
          </a:p>
        </p:txBody>
      </p:sp>
    </p:spTree>
    <p:extLst>
      <p:ext uri="{BB962C8B-B14F-4D97-AF65-F5344CB8AC3E}">
        <p14:creationId xmlns:p14="http://schemas.microsoft.com/office/powerpoint/2010/main" val="1120280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2400" dirty="0">
                <a:effectLst/>
              </a:rPr>
              <a:t>Контроль качества результатов </a:t>
            </a:r>
            <a:r>
              <a:rPr lang="ru-RU" sz="2400" dirty="0" smtClean="0">
                <a:effectLst/>
              </a:rPr>
              <a:t>включает:</a:t>
            </a:r>
            <a:endParaRPr lang="ru-RU" sz="24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302399821"/>
              </p:ext>
            </p:extLst>
          </p:nvPr>
        </p:nvGraphicFramePr>
        <p:xfrm>
          <a:off x="107504" y="1052736"/>
          <a:ext cx="8928992"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032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graphicEl>
                                              <a:dgm id="{31BA0679-AF6E-4439-AF90-1CD0B0048698}"/>
                                            </p:graphicEl>
                                          </p:spTgt>
                                        </p:tgtEl>
                                        <p:attrNameLst>
                                          <p:attrName>style.visibility</p:attrName>
                                        </p:attrNameLst>
                                      </p:cBhvr>
                                      <p:to>
                                        <p:strVal val="visible"/>
                                      </p:to>
                                    </p:set>
                                    <p:animEffect transition="in" filter="wipe(up)">
                                      <p:cBhvr>
                                        <p:cTn id="7" dur="500"/>
                                        <p:tgtEl>
                                          <p:spTgt spid="4">
                                            <p:graphicEl>
                                              <a:dgm id="{31BA0679-AF6E-4439-AF90-1CD0B004869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graphicEl>
                                              <a:dgm id="{9B25B95E-783F-4049-AD38-BFE781563DF8}"/>
                                            </p:graphicEl>
                                          </p:spTgt>
                                        </p:tgtEl>
                                        <p:attrNameLst>
                                          <p:attrName>style.visibility</p:attrName>
                                        </p:attrNameLst>
                                      </p:cBhvr>
                                      <p:to>
                                        <p:strVal val="visible"/>
                                      </p:to>
                                    </p:set>
                                    <p:animEffect transition="in" filter="wipe(up)">
                                      <p:cBhvr>
                                        <p:cTn id="12" dur="500"/>
                                        <p:tgtEl>
                                          <p:spTgt spid="4">
                                            <p:graphicEl>
                                              <a:dgm id="{9B25B95E-783F-4049-AD38-BFE781563DF8}"/>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graphicEl>
                                              <a:dgm id="{F018B541-54C2-4624-BE5A-A39C1089DB80}"/>
                                            </p:graphicEl>
                                          </p:spTgt>
                                        </p:tgtEl>
                                        <p:attrNameLst>
                                          <p:attrName>style.visibility</p:attrName>
                                        </p:attrNameLst>
                                      </p:cBhvr>
                                      <p:to>
                                        <p:strVal val="visible"/>
                                      </p:to>
                                    </p:set>
                                    <p:animEffect transition="in" filter="wipe(up)">
                                      <p:cBhvr>
                                        <p:cTn id="17" dur="500"/>
                                        <p:tgtEl>
                                          <p:spTgt spid="4">
                                            <p:graphicEl>
                                              <a:dgm id="{F018B541-54C2-4624-BE5A-A39C1089DB8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graphicEl>
                                              <a:dgm id="{A2CC1DC2-6589-4DC2-8C6C-27795A9AAAEE}"/>
                                            </p:graphicEl>
                                          </p:spTgt>
                                        </p:tgtEl>
                                        <p:attrNameLst>
                                          <p:attrName>style.visibility</p:attrName>
                                        </p:attrNameLst>
                                      </p:cBhvr>
                                      <p:to>
                                        <p:strVal val="visible"/>
                                      </p:to>
                                    </p:set>
                                    <p:animEffect transition="in" filter="wipe(up)">
                                      <p:cBhvr>
                                        <p:cTn id="22" dur="500"/>
                                        <p:tgtEl>
                                          <p:spTgt spid="4">
                                            <p:graphicEl>
                                              <a:dgm id="{A2CC1DC2-6589-4DC2-8C6C-27795A9AAAE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graphicEl>
                                              <a:dgm id="{5A83B958-FCA2-4228-80E4-0794ED92AB08}"/>
                                            </p:graphicEl>
                                          </p:spTgt>
                                        </p:tgtEl>
                                        <p:attrNameLst>
                                          <p:attrName>style.visibility</p:attrName>
                                        </p:attrNameLst>
                                      </p:cBhvr>
                                      <p:to>
                                        <p:strVal val="visible"/>
                                      </p:to>
                                    </p:set>
                                    <p:animEffect transition="in" filter="wipe(up)">
                                      <p:cBhvr>
                                        <p:cTn id="27" dur="500"/>
                                        <p:tgtEl>
                                          <p:spTgt spid="4">
                                            <p:graphicEl>
                                              <a:dgm id="{5A83B958-FCA2-4228-80E4-0794ED92AB08}"/>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graphicEl>
                                              <a:dgm id="{F2837F82-24CC-4AE2-9229-8C47E8996676}"/>
                                            </p:graphicEl>
                                          </p:spTgt>
                                        </p:tgtEl>
                                        <p:attrNameLst>
                                          <p:attrName>style.visibility</p:attrName>
                                        </p:attrNameLst>
                                      </p:cBhvr>
                                      <p:to>
                                        <p:strVal val="visible"/>
                                      </p:to>
                                    </p:set>
                                    <p:animEffect transition="in" filter="wipe(up)">
                                      <p:cBhvr>
                                        <p:cTn id="32" dur="500"/>
                                        <p:tgtEl>
                                          <p:spTgt spid="4">
                                            <p:graphicEl>
                                              <a:dgm id="{F2837F82-24CC-4AE2-9229-8C47E8996676}"/>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graphicEl>
                                              <a:dgm id="{7FE03883-8B5D-415C-A02D-1FF839157060}"/>
                                            </p:graphicEl>
                                          </p:spTgt>
                                        </p:tgtEl>
                                        <p:attrNameLst>
                                          <p:attrName>style.visibility</p:attrName>
                                        </p:attrNameLst>
                                      </p:cBhvr>
                                      <p:to>
                                        <p:strVal val="visible"/>
                                      </p:to>
                                    </p:set>
                                    <p:animEffect transition="in" filter="wipe(up)">
                                      <p:cBhvr>
                                        <p:cTn id="37" dur="500"/>
                                        <p:tgtEl>
                                          <p:spTgt spid="4">
                                            <p:graphicEl>
                                              <a:dgm id="{7FE03883-8B5D-415C-A02D-1FF839157060}"/>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graphicEl>
                                              <a:dgm id="{151E0DD0-9DB0-418A-B18A-C614904ADAF3}"/>
                                            </p:graphicEl>
                                          </p:spTgt>
                                        </p:tgtEl>
                                        <p:attrNameLst>
                                          <p:attrName>style.visibility</p:attrName>
                                        </p:attrNameLst>
                                      </p:cBhvr>
                                      <p:to>
                                        <p:strVal val="visible"/>
                                      </p:to>
                                    </p:set>
                                    <p:animEffect transition="in" filter="wipe(up)">
                                      <p:cBhvr>
                                        <p:cTn id="42" dur="500"/>
                                        <p:tgtEl>
                                          <p:spTgt spid="4">
                                            <p:graphicEl>
                                              <a:dgm id="{151E0DD0-9DB0-418A-B18A-C614904ADAF3}"/>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graphicEl>
                                              <a:dgm id="{250F72F0-DF2F-4595-A2DA-D80EC4C9E1A2}"/>
                                            </p:graphicEl>
                                          </p:spTgt>
                                        </p:tgtEl>
                                        <p:attrNameLst>
                                          <p:attrName>style.visibility</p:attrName>
                                        </p:attrNameLst>
                                      </p:cBhvr>
                                      <p:to>
                                        <p:strVal val="visible"/>
                                      </p:to>
                                    </p:set>
                                    <p:animEffect transition="in" filter="wipe(up)">
                                      <p:cBhvr>
                                        <p:cTn id="47" dur="500"/>
                                        <p:tgtEl>
                                          <p:spTgt spid="4">
                                            <p:graphicEl>
                                              <a:dgm id="{250F72F0-DF2F-4595-A2DA-D80EC4C9E1A2}"/>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graphicEl>
                                              <a:dgm id="{90EFB798-FEB0-4996-8AAB-B6EEB96EB4E3}"/>
                                            </p:graphicEl>
                                          </p:spTgt>
                                        </p:tgtEl>
                                        <p:attrNameLst>
                                          <p:attrName>style.visibility</p:attrName>
                                        </p:attrNameLst>
                                      </p:cBhvr>
                                      <p:to>
                                        <p:strVal val="visible"/>
                                      </p:to>
                                    </p:set>
                                    <p:animEffect transition="in" filter="wipe(up)">
                                      <p:cBhvr>
                                        <p:cTn id="52" dur="500"/>
                                        <p:tgtEl>
                                          <p:spTgt spid="4">
                                            <p:graphicEl>
                                              <a:dgm id="{90EFB798-FEB0-4996-8AAB-B6EEB96EB4E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able"/>
          <p:cNvPicPr>
            <a:picLocks noChangeAspect="1"/>
          </p:cNvPicPr>
          <p:nvPr/>
        </p:nvPicPr>
        <p:blipFill>
          <a:blip r:embed="rId2"/>
          <a:stretch>
            <a:fillRect/>
          </a:stretch>
        </p:blipFill>
        <p:spPr>
          <a:xfrm>
            <a:off x="392910" y="1238813"/>
            <a:ext cx="8420246" cy="5610938"/>
          </a:xfrm>
          <a:prstGeom prst="rect">
            <a:avLst/>
          </a:prstGeom>
        </p:spPr>
      </p:pic>
      <p:pic>
        <p:nvPicPr>
          <p:cNvPr id="6"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416" y="2217895"/>
            <a:ext cx="4166617" cy="44599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 name="Picture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1830" y="2159769"/>
            <a:ext cx="1976437" cy="436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6444" y="2159769"/>
            <a:ext cx="7207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9979" y="3883898"/>
            <a:ext cx="976313"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457200" y="274638"/>
            <a:ext cx="8229600" cy="706090"/>
          </a:xfrm>
        </p:spPr>
        <p:txBody>
          <a:bodyPr>
            <a:normAutofit fontScale="90000"/>
          </a:bodyPr>
          <a:lstStyle/>
          <a:p>
            <a:r>
              <a:rPr lang="ru-RU" sz="3200" dirty="0"/>
              <a:t>Проверка приемлемости результатов анализа</a:t>
            </a:r>
          </a:p>
        </p:txBody>
      </p:sp>
    </p:spTree>
    <p:extLst>
      <p:ext uri="{BB962C8B-B14F-4D97-AF65-F5344CB8AC3E}">
        <p14:creationId xmlns:p14="http://schemas.microsoft.com/office/powerpoint/2010/main" val="4053633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60"/>
          <p:cNvGraphicFramePr>
            <a:graphicFrameLocks/>
          </p:cNvGraphicFramePr>
          <p:nvPr/>
        </p:nvGraphicFramePr>
        <p:xfrm>
          <a:off x="395288" y="1628775"/>
          <a:ext cx="8569325" cy="4781551"/>
        </p:xfrm>
        <a:graphic>
          <a:graphicData uri="http://schemas.openxmlformats.org/drawingml/2006/table">
            <a:tbl>
              <a:tblPr/>
              <a:tblGrid>
                <a:gridCol w="2141537"/>
                <a:gridCol w="1550988"/>
                <a:gridCol w="1563687"/>
                <a:gridCol w="1657350"/>
                <a:gridCol w="1655763"/>
              </a:tblGrid>
              <a:tr h="2546350">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000" b="1"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000" b="1"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000" b="1"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2400" b="1" i="0" u="none" strike="noStrike" cap="none" normalizeH="0" baseline="0" dirty="0" smtClean="0">
                          <a:ln>
                            <a:noFill/>
                          </a:ln>
                          <a:solidFill>
                            <a:schemeClr val="tx1"/>
                          </a:solidFill>
                          <a:effectLst/>
                          <a:latin typeface="Arial" charset="0"/>
                        </a:rPr>
                        <a:t>Показатель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800" b="0" i="0" u="none" strike="noStrike" cap="none" normalizeH="0" baseline="0" smtClean="0">
                        <a:ln>
                          <a:noFill/>
                        </a:ln>
                        <a:solidFill>
                          <a:schemeClr val="tx1"/>
                        </a:solidFill>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800" b="0" i="0" u="none" strike="noStrike" cap="none" normalizeH="0" baseline="0" smtClean="0">
                        <a:ln>
                          <a:noFill/>
                        </a:ln>
                        <a:solidFill>
                          <a:schemeClr val="tx1"/>
                        </a:solidFill>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800" b="0" i="0" u="none" strike="noStrike" cap="none" normalizeH="0" baseline="0" smtClean="0">
                        <a:ln>
                          <a:noFill/>
                        </a:ln>
                        <a:solidFill>
                          <a:schemeClr val="tx1"/>
                        </a:solidFill>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ru-RU" altLang="ru-RU" sz="2800" b="0" i="0" u="none" strike="noStrike" cap="none" normalizeH="0" baseline="0" smtClean="0">
                        <a:ln>
                          <a:noFill/>
                        </a:ln>
                        <a:solidFill>
                          <a:schemeClr val="tx1"/>
                        </a:solidFill>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2950">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2000" b="0" i="0" u="none" strike="noStrike" cap="none" normalizeH="0" baseline="0" smtClean="0">
                          <a:ln>
                            <a:noFill/>
                          </a:ln>
                          <a:solidFill>
                            <a:schemeClr val="tx1"/>
                          </a:solidFill>
                          <a:effectLst/>
                          <a:latin typeface="Arial" charset="0"/>
                        </a:rPr>
                        <a:t>Прецизионность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dirty="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4863">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2000" b="0" i="0" u="none" strike="noStrike" cap="none" normalizeH="0" baseline="0" smtClean="0">
                          <a:ln>
                            <a:noFill/>
                          </a:ln>
                          <a:solidFill>
                            <a:schemeClr val="tx1"/>
                          </a:solidFill>
                          <a:effectLst/>
                          <a:latin typeface="Arial" charset="0"/>
                        </a:rPr>
                        <a:t>Правильность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7388">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2000" b="0" i="0" u="none" strike="noStrike" cap="none" normalizeH="0" baseline="0" dirty="0" smtClean="0">
                          <a:ln>
                            <a:noFill/>
                          </a:ln>
                          <a:solidFill>
                            <a:schemeClr val="tx1"/>
                          </a:solidFill>
                          <a:effectLst/>
                          <a:latin typeface="Arial" charset="0"/>
                        </a:rPr>
                        <a:t>Точность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SzPct val="70000"/>
                        <a:buFont typeface="Wingdings" pitchFamily="2" charset="2"/>
                        <a:defRPr sz="2800">
                          <a:solidFill>
                            <a:schemeClr val="tx1"/>
                          </a:solidFill>
                          <a:latin typeface="Garamond" pitchFamily="18" charset="0"/>
                        </a:defRPr>
                      </a:lvl1pPr>
                      <a:lvl2pPr marL="742950" indent="-285750" eaLnBrk="0" hangingPunct="0">
                        <a:spcBef>
                          <a:spcPct val="20000"/>
                        </a:spcBef>
                        <a:buClr>
                          <a:schemeClr val="accent2"/>
                        </a:buClr>
                        <a:buSzPct val="70000"/>
                        <a:buFont typeface="Wingdings" pitchFamily="2" charset="2"/>
                        <a:defRPr sz="2400">
                          <a:solidFill>
                            <a:schemeClr val="tx1"/>
                          </a:solidFill>
                          <a:latin typeface="Garamond" pitchFamily="18" charset="0"/>
                        </a:defRPr>
                      </a:lvl2pPr>
                      <a:lvl3pPr marL="1143000" indent="-228600" eaLnBrk="0" hangingPunct="0">
                        <a:spcBef>
                          <a:spcPct val="20000"/>
                        </a:spcBef>
                        <a:buClr>
                          <a:schemeClr val="tx2"/>
                        </a:buClr>
                        <a:buSzPct val="70000"/>
                        <a:buFont typeface="Wingdings" pitchFamily="2" charset="2"/>
                        <a:defRPr sz="2000">
                          <a:solidFill>
                            <a:schemeClr val="tx1"/>
                          </a:solidFill>
                          <a:latin typeface="Garamond" pitchFamily="18" charset="0"/>
                        </a:defRPr>
                      </a:lvl3pPr>
                      <a:lvl4pPr marL="1600200" indent="-228600" eaLnBrk="0" hangingPunct="0">
                        <a:spcBef>
                          <a:spcPct val="20000"/>
                        </a:spcBef>
                        <a:buClr>
                          <a:schemeClr val="accent2"/>
                        </a:buClr>
                        <a:buSzPct val="70000"/>
                        <a:buFont typeface="Wingdings" pitchFamily="2" charset="2"/>
                        <a:defRPr>
                          <a:solidFill>
                            <a:schemeClr val="tx1"/>
                          </a:solidFill>
                          <a:latin typeface="Garamond" pitchFamily="18" charset="0"/>
                        </a:defRPr>
                      </a:lvl4pPr>
                      <a:lvl5pPr marL="2057400" indent="-228600" eaLnBrk="0" hangingPunct="0">
                        <a:spcBef>
                          <a:spcPct val="20000"/>
                        </a:spcBef>
                        <a:buClr>
                          <a:schemeClr val="hlink"/>
                        </a:buClr>
                        <a:buSzPct val="70000"/>
                        <a:buFont typeface="Wingdings" pitchFamily="2" charset="2"/>
                        <a:defRPr>
                          <a:solidFill>
                            <a:schemeClr val="tx1"/>
                          </a:solidFill>
                          <a:latin typeface="Garamond" pitchFamily="18" charset="0"/>
                        </a:defRPr>
                      </a:lvl5pPr>
                      <a:lvl6pPr marL="25146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6pPr>
                      <a:lvl7pPr marL="29718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7pPr>
                      <a:lvl8pPr marL="34290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8pPr>
                      <a:lvl9pPr marL="3886200" indent="-228600" eaLnBrk="0" fontAlgn="base" hangingPunct="0">
                        <a:spcBef>
                          <a:spcPct val="20000"/>
                        </a:spcBef>
                        <a:spcAft>
                          <a:spcPct val="0"/>
                        </a:spcAft>
                        <a:buClr>
                          <a:schemeClr val="hlink"/>
                        </a:buClr>
                        <a:buSzPct val="70000"/>
                        <a:buFont typeface="Wingdings" pitchFamily="2" charset="2"/>
                        <a:defRPr>
                          <a:solidFill>
                            <a:schemeClr val="tx1"/>
                          </a:solidFill>
                          <a:latin typeface="Garamond"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altLang="ru-RU" sz="3000" b="1" i="0" u="none" strike="noStrike" cap="none" normalizeH="0" baseline="0" smtClean="0">
                          <a:ln>
                            <a:noFill/>
                          </a:ln>
                          <a:solidFill>
                            <a:schemeClr val="tx1"/>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 name="Picture 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200" y="1700213"/>
            <a:ext cx="147478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1700213"/>
            <a:ext cx="150018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288" y="1700213"/>
            <a:ext cx="150495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525" y="1700213"/>
            <a:ext cx="153352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7905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008112"/>
          </a:xfrm>
        </p:spPr>
        <p:txBody>
          <a:bodyPr>
            <a:normAutofit fontScale="90000"/>
          </a:bodyPr>
          <a:lstStyle/>
          <a:p>
            <a:r>
              <a:rPr lang="ru-RU" dirty="0" smtClean="0"/>
              <a:t>Проверка приемлемости результатов анализа</a:t>
            </a:r>
            <a:endParaRPr lang="ru-RU" dirty="0"/>
          </a:p>
        </p:txBody>
      </p:sp>
      <p:sp>
        <p:nvSpPr>
          <p:cNvPr id="3" name="Объект 2"/>
          <p:cNvSpPr>
            <a:spLocks noGrp="1"/>
          </p:cNvSpPr>
          <p:nvPr>
            <p:ph idx="1"/>
          </p:nvPr>
        </p:nvSpPr>
        <p:spPr>
          <a:xfrm>
            <a:off x="457200" y="1268760"/>
            <a:ext cx="8229600" cy="5040600"/>
          </a:xfrm>
        </p:spPr>
        <p:txBody>
          <a:bodyPr>
            <a:normAutofit/>
          </a:bodyPr>
          <a:lstStyle/>
          <a:p>
            <a:pPr marL="137160" indent="0" algn="ctr">
              <a:buNone/>
            </a:pPr>
            <a:r>
              <a:rPr lang="ru-RU" sz="2000" i="1" dirty="0"/>
              <a:t>ГОСТ Р ИСО 5725- </a:t>
            </a:r>
            <a:r>
              <a:rPr lang="ru-RU" sz="2000" i="1" dirty="0" smtClean="0"/>
              <a:t>6-2002 «ТОЧНОСТЬ</a:t>
            </a:r>
            <a:r>
              <a:rPr lang="ru-RU" sz="2000" i="1" dirty="0"/>
              <a:t> </a:t>
            </a:r>
            <a:br>
              <a:rPr lang="ru-RU" sz="2000" i="1" dirty="0"/>
            </a:br>
            <a:r>
              <a:rPr lang="ru-RU" sz="2000" i="1" dirty="0"/>
              <a:t>(ПРАВИЛЬНОСТЬ И ПРЕЦИЗИОННОСТЬ) </a:t>
            </a:r>
            <a:br>
              <a:rPr lang="ru-RU" sz="2000" i="1" dirty="0"/>
            </a:br>
            <a:r>
              <a:rPr lang="ru-RU" sz="2000" i="1" dirty="0"/>
              <a:t>МЕТОДОВ И РЕЗУЛЬТАТОВ </a:t>
            </a:r>
            <a:r>
              <a:rPr lang="ru-RU" sz="2000" i="1" dirty="0" smtClean="0"/>
              <a:t>ИЗМЕРЕНИЙ»</a:t>
            </a:r>
          </a:p>
          <a:p>
            <a:pPr marL="137160" indent="0" algn="ctr">
              <a:buNone/>
            </a:pPr>
            <a:r>
              <a:rPr lang="ru-RU" sz="2000" i="1" dirty="0" smtClean="0"/>
              <a:t>Часть 6 </a:t>
            </a:r>
            <a:r>
              <a:rPr lang="ru-RU" sz="1800" dirty="0" smtClean="0"/>
              <a:t>ИСПОЛЬЗОВАНИЕ </a:t>
            </a:r>
            <a:r>
              <a:rPr lang="ru-RU" sz="1800" dirty="0"/>
              <a:t>ЗНАЧЕНИЙ ТОЧНОСТИ НА </a:t>
            </a:r>
            <a:r>
              <a:rPr lang="ru-RU" sz="1800" dirty="0" smtClean="0"/>
              <a:t>ПРАКТИКЕ</a:t>
            </a:r>
          </a:p>
          <a:p>
            <a:pPr marL="137160" indent="0" algn="ctr">
              <a:buNone/>
            </a:pPr>
            <a:r>
              <a:rPr lang="ru-RU" sz="1800" dirty="0"/>
              <a:t>Цель проведения контроля приемлемости результатов измерений, полученных в условиях повторяемости (сходимости) - выявление и исключение из результатов текущих измерений грубых промахов, предотвращение выдачи недостоверных результатов КХА</a:t>
            </a:r>
            <a:endParaRPr lang="ru-RU" sz="1800" dirty="0" smtClean="0"/>
          </a:p>
          <a:p>
            <a:pPr marL="137160" indent="0" algn="ctr">
              <a:buNone/>
            </a:pPr>
            <a:r>
              <a:rPr lang="en-US" sz="2000" dirty="0" smtClean="0"/>
              <a:t>r</a:t>
            </a:r>
            <a:r>
              <a:rPr lang="ru-RU" sz="1000" dirty="0"/>
              <a:t>к</a:t>
            </a:r>
            <a:r>
              <a:rPr lang="ru-RU" sz="1800" dirty="0" smtClean="0"/>
              <a:t> </a:t>
            </a:r>
            <a:r>
              <a:rPr lang="ru-RU" sz="1800" dirty="0"/>
              <a:t>= </a:t>
            </a:r>
            <a:r>
              <a:rPr lang="en-US" sz="1800" dirty="0" err="1"/>
              <a:t>X</a:t>
            </a:r>
            <a:r>
              <a:rPr lang="en-US" sz="900" dirty="0" err="1"/>
              <a:t>max</a:t>
            </a:r>
            <a:r>
              <a:rPr lang="en-US" sz="1800" dirty="0"/>
              <a:t> - </a:t>
            </a:r>
            <a:r>
              <a:rPr lang="en-US" sz="1800" dirty="0" err="1"/>
              <a:t>X</a:t>
            </a:r>
            <a:r>
              <a:rPr lang="en-US" sz="1000" dirty="0" err="1"/>
              <a:t>min</a:t>
            </a:r>
            <a:r>
              <a:rPr lang="en-US" sz="1800" dirty="0"/>
              <a:t> </a:t>
            </a:r>
            <a:endParaRPr lang="ru-RU" sz="1800" dirty="0" smtClean="0"/>
          </a:p>
          <a:p>
            <a:pPr marL="137160" indent="0">
              <a:buNone/>
            </a:pPr>
            <a:r>
              <a:rPr lang="ru-RU" sz="1800" dirty="0" smtClean="0"/>
              <a:t>где </a:t>
            </a:r>
            <a:r>
              <a:rPr lang="ru-RU" sz="1800" dirty="0" err="1" smtClean="0"/>
              <a:t>X</a:t>
            </a:r>
            <a:r>
              <a:rPr lang="ru-RU" sz="1000" dirty="0" err="1" smtClean="0"/>
              <a:t>max</a:t>
            </a:r>
            <a:r>
              <a:rPr lang="ru-RU" sz="1800" dirty="0" smtClean="0"/>
              <a:t> </a:t>
            </a:r>
            <a:r>
              <a:rPr lang="ru-RU" sz="1800" dirty="0"/>
              <a:t>- максимальный результат параллельных определений; </a:t>
            </a:r>
            <a:endParaRPr lang="ru-RU" sz="1800" dirty="0" smtClean="0"/>
          </a:p>
          <a:p>
            <a:pPr marL="137160" indent="0">
              <a:buNone/>
            </a:pPr>
            <a:r>
              <a:rPr lang="ru-RU" sz="1800" dirty="0" err="1" smtClean="0"/>
              <a:t>X</a:t>
            </a:r>
            <a:r>
              <a:rPr lang="ru-RU" sz="1000" dirty="0" err="1" smtClean="0"/>
              <a:t>min</a:t>
            </a:r>
            <a:r>
              <a:rPr lang="ru-RU" sz="1800" dirty="0" smtClean="0"/>
              <a:t> </a:t>
            </a:r>
            <a:r>
              <a:rPr lang="ru-RU" sz="1800" dirty="0"/>
              <a:t>- минимальный результат параллельных определений</a:t>
            </a:r>
            <a:r>
              <a:rPr lang="ru-RU" sz="1800" dirty="0" smtClean="0"/>
              <a:t>.</a:t>
            </a:r>
          </a:p>
          <a:p>
            <a:pPr marL="137160" indent="0">
              <a:buNone/>
            </a:pPr>
            <a:r>
              <a:rPr lang="ru-RU" sz="1800" dirty="0" smtClean="0"/>
              <a:t> </a:t>
            </a:r>
            <a:r>
              <a:rPr lang="ru-RU" sz="1800" dirty="0"/>
              <a:t>Результат контроля повторяемости признают удовлетворительным, если выполняется неравенство: </a:t>
            </a:r>
            <a:r>
              <a:rPr lang="ru-RU" sz="1800" dirty="0" err="1" smtClean="0"/>
              <a:t>r</a:t>
            </a:r>
            <a:r>
              <a:rPr lang="ru-RU" sz="1000" dirty="0" err="1" smtClean="0"/>
              <a:t>к</a:t>
            </a:r>
            <a:r>
              <a:rPr lang="ru-RU" sz="1800" dirty="0" smtClean="0"/>
              <a:t> ≤r </a:t>
            </a:r>
          </a:p>
          <a:p>
            <a:pPr marL="137160" indent="0">
              <a:buNone/>
            </a:pPr>
            <a:r>
              <a:rPr lang="ru-RU" sz="1800" dirty="0" smtClean="0"/>
              <a:t>где </a:t>
            </a:r>
            <a:r>
              <a:rPr lang="ru-RU" sz="1800" dirty="0"/>
              <a:t>r – предел повторяемости (норматив контроля сходимости), </a:t>
            </a:r>
            <a:r>
              <a:rPr lang="ru-RU" sz="1800" dirty="0" smtClean="0"/>
              <a:t>указанный </a:t>
            </a:r>
            <a:r>
              <a:rPr lang="ru-RU" sz="1800" dirty="0"/>
              <a:t>в прописи методики. </a:t>
            </a:r>
            <a:endParaRPr lang="ru-RU" sz="1800" i="1" dirty="0"/>
          </a:p>
        </p:txBody>
      </p:sp>
    </p:spTree>
    <p:extLst>
      <p:ext uri="{BB962C8B-B14F-4D97-AF65-F5344CB8AC3E}">
        <p14:creationId xmlns:p14="http://schemas.microsoft.com/office/powerpoint/2010/main" val="4144166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Группа 87"/>
          <p:cNvGrpSpPr/>
          <p:nvPr/>
        </p:nvGrpSpPr>
        <p:grpSpPr>
          <a:xfrm>
            <a:off x="90503" y="121026"/>
            <a:ext cx="9053497" cy="6659206"/>
            <a:chOff x="90503" y="121026"/>
            <a:chExt cx="9053497" cy="6659206"/>
          </a:xfrm>
        </p:grpSpPr>
        <p:sp>
          <p:nvSpPr>
            <p:cNvPr id="62" name="Овал 61"/>
            <p:cNvSpPr/>
            <p:nvPr/>
          </p:nvSpPr>
          <p:spPr>
            <a:xfrm>
              <a:off x="3714892" y="6420192"/>
              <a:ext cx="2026995" cy="36004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dirty="0" smtClean="0"/>
                <a:t>Стоп</a:t>
              </a:r>
              <a:endParaRPr lang="ru-RU" dirty="0"/>
            </a:p>
          </p:txBody>
        </p:sp>
        <p:sp>
          <p:nvSpPr>
            <p:cNvPr id="64" name="Прямоугольник 63"/>
            <p:cNvSpPr/>
            <p:nvPr/>
          </p:nvSpPr>
          <p:spPr>
            <a:xfrm>
              <a:off x="6516216" y="5455758"/>
              <a:ext cx="2627784" cy="60607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В качестве результата устанавливается среднее по двум: Х=(Х</a:t>
              </a:r>
              <a:r>
                <a:rPr lang="ru-RU" sz="1000" dirty="0" smtClean="0">
                  <a:solidFill>
                    <a:schemeClr val="bg1"/>
                  </a:solidFill>
                </a:rPr>
                <a:t>1</a:t>
              </a:r>
              <a:r>
                <a:rPr lang="ru-RU" sz="1400" dirty="0" smtClean="0">
                  <a:solidFill>
                    <a:schemeClr val="bg1"/>
                  </a:solidFill>
                </a:rPr>
                <a:t>+Х</a:t>
              </a:r>
              <a:r>
                <a:rPr lang="ru-RU" sz="1000" dirty="0" smtClean="0">
                  <a:solidFill>
                    <a:schemeClr val="bg1"/>
                  </a:solidFill>
                </a:rPr>
                <a:t>2</a:t>
              </a:r>
              <a:r>
                <a:rPr lang="ru-RU" sz="1400" dirty="0" smtClean="0">
                  <a:solidFill>
                    <a:schemeClr val="bg1"/>
                  </a:solidFill>
                </a:rPr>
                <a:t>)/2</a:t>
              </a:r>
              <a:endParaRPr lang="ru-RU" sz="1000" dirty="0">
                <a:solidFill>
                  <a:schemeClr val="bg1"/>
                </a:solidFill>
              </a:endParaRPr>
            </a:p>
          </p:txBody>
        </p:sp>
        <p:sp>
          <p:nvSpPr>
            <p:cNvPr id="65" name="Прямоугольник 64"/>
            <p:cNvSpPr/>
            <p:nvPr/>
          </p:nvSpPr>
          <p:spPr>
            <a:xfrm>
              <a:off x="90503" y="5475975"/>
              <a:ext cx="2926469" cy="62502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В качестве результата устанавливается среднее по четырем: Х=(Х</a:t>
              </a:r>
              <a:r>
                <a:rPr lang="ru-RU" sz="1000" dirty="0" smtClean="0">
                  <a:solidFill>
                    <a:schemeClr val="bg1"/>
                  </a:solidFill>
                </a:rPr>
                <a:t>1</a:t>
              </a:r>
              <a:r>
                <a:rPr lang="ru-RU" sz="1400" dirty="0" smtClean="0">
                  <a:solidFill>
                    <a:schemeClr val="bg1"/>
                  </a:solidFill>
                </a:rPr>
                <a:t>+Х</a:t>
              </a:r>
              <a:r>
                <a:rPr lang="ru-RU" sz="1000" dirty="0" smtClean="0">
                  <a:solidFill>
                    <a:schemeClr val="bg1"/>
                  </a:solidFill>
                </a:rPr>
                <a:t>2 +</a:t>
              </a:r>
              <a:r>
                <a:rPr lang="ru-RU" sz="1400" dirty="0" smtClean="0">
                  <a:solidFill>
                    <a:schemeClr val="bg1"/>
                  </a:solidFill>
                </a:rPr>
                <a:t>Х</a:t>
              </a:r>
              <a:r>
                <a:rPr lang="ru-RU" sz="1000" dirty="0" smtClean="0">
                  <a:solidFill>
                    <a:schemeClr val="bg1"/>
                  </a:solidFill>
                </a:rPr>
                <a:t>3</a:t>
              </a:r>
              <a:r>
                <a:rPr lang="ru-RU" sz="1400" dirty="0" smtClean="0">
                  <a:solidFill>
                    <a:schemeClr val="bg1"/>
                  </a:solidFill>
                </a:rPr>
                <a:t>+Х</a:t>
              </a:r>
              <a:r>
                <a:rPr lang="ru-RU" sz="1000" dirty="0" smtClean="0">
                  <a:solidFill>
                    <a:schemeClr val="bg1"/>
                  </a:solidFill>
                </a:rPr>
                <a:t>4</a:t>
              </a:r>
              <a:r>
                <a:rPr lang="ru-RU" sz="1400" dirty="0" smtClean="0">
                  <a:solidFill>
                    <a:schemeClr val="bg1"/>
                  </a:solidFill>
                </a:rPr>
                <a:t>)/2</a:t>
              </a:r>
              <a:endParaRPr lang="ru-RU" sz="1000" dirty="0">
                <a:solidFill>
                  <a:schemeClr val="bg1"/>
                </a:solidFill>
              </a:endParaRPr>
            </a:p>
          </p:txBody>
        </p:sp>
        <p:grpSp>
          <p:nvGrpSpPr>
            <p:cNvPr id="87" name="Группа 86"/>
            <p:cNvGrpSpPr/>
            <p:nvPr/>
          </p:nvGrpSpPr>
          <p:grpSpPr>
            <a:xfrm>
              <a:off x="1553739" y="121026"/>
              <a:ext cx="6671028" cy="6479186"/>
              <a:chOff x="1553739" y="121026"/>
              <a:chExt cx="6671028" cy="6479186"/>
            </a:xfrm>
          </p:grpSpPr>
          <p:sp>
            <p:nvSpPr>
              <p:cNvPr id="5" name="Овал 4"/>
              <p:cNvSpPr/>
              <p:nvPr/>
            </p:nvSpPr>
            <p:spPr>
              <a:xfrm>
                <a:off x="3534871" y="121026"/>
                <a:ext cx="2160240" cy="2836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Старт</a:t>
                </a:r>
                <a:endParaRPr lang="ru-RU" dirty="0"/>
              </a:p>
            </p:txBody>
          </p:sp>
          <p:sp>
            <p:nvSpPr>
              <p:cNvPr id="8" name="Прямоугольник 7"/>
              <p:cNvSpPr/>
              <p:nvPr/>
            </p:nvSpPr>
            <p:spPr>
              <a:xfrm>
                <a:off x="2922803" y="607910"/>
                <a:ext cx="3384376" cy="57606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Выполнить два единичных измерения, получив результаты Х</a:t>
                </a:r>
                <a:r>
                  <a:rPr lang="ru-RU" sz="1000" dirty="0" smtClean="0">
                    <a:solidFill>
                      <a:schemeClr val="bg1"/>
                    </a:solidFill>
                  </a:rPr>
                  <a:t>1</a:t>
                </a:r>
                <a:r>
                  <a:rPr lang="ru-RU" sz="1400" dirty="0" smtClean="0">
                    <a:solidFill>
                      <a:schemeClr val="bg1"/>
                    </a:solidFill>
                  </a:rPr>
                  <a:t> и Х</a:t>
                </a:r>
                <a:r>
                  <a:rPr lang="ru-RU" sz="1000" dirty="0" smtClean="0">
                    <a:solidFill>
                      <a:schemeClr val="bg1"/>
                    </a:solidFill>
                  </a:rPr>
                  <a:t>2</a:t>
                </a:r>
                <a:endParaRPr lang="ru-RU" sz="1000" dirty="0">
                  <a:solidFill>
                    <a:schemeClr val="bg1"/>
                  </a:solidFill>
                </a:endParaRPr>
              </a:p>
            </p:txBody>
          </p:sp>
          <p:cxnSp>
            <p:nvCxnSpPr>
              <p:cNvPr id="11" name="Прямая со стрелкой 10"/>
              <p:cNvCxnSpPr/>
              <p:nvPr/>
            </p:nvCxnSpPr>
            <p:spPr>
              <a:xfrm>
                <a:off x="4656250" y="1183974"/>
                <a:ext cx="3827" cy="17782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2" name="Блок-схема: решение 11"/>
              <p:cNvSpPr/>
              <p:nvPr/>
            </p:nvSpPr>
            <p:spPr>
              <a:xfrm>
                <a:off x="3546838" y="2040839"/>
                <a:ext cx="2228901" cy="567782"/>
              </a:xfrm>
              <a:prstGeom prst="flowChartDecisi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│Х</a:t>
                </a:r>
                <a:r>
                  <a:rPr lang="ru-RU" sz="1000" dirty="0" smtClean="0">
                    <a:solidFill>
                      <a:schemeClr val="bg1"/>
                    </a:solidFill>
                  </a:rPr>
                  <a:t>1</a:t>
                </a:r>
                <a:r>
                  <a:rPr lang="ru-RU" sz="1400" dirty="0" smtClean="0">
                    <a:solidFill>
                      <a:schemeClr val="bg1"/>
                    </a:solidFill>
                  </a:rPr>
                  <a:t>-Х</a:t>
                </a:r>
                <a:r>
                  <a:rPr lang="ru-RU" sz="1000" dirty="0" smtClean="0">
                    <a:solidFill>
                      <a:schemeClr val="bg1"/>
                    </a:solidFill>
                  </a:rPr>
                  <a:t>2</a:t>
                </a:r>
                <a:r>
                  <a:rPr lang="ru-RU" sz="1400" dirty="0" smtClean="0">
                    <a:solidFill>
                      <a:schemeClr val="bg1"/>
                    </a:solidFill>
                  </a:rPr>
                  <a:t>│≤</a:t>
                </a:r>
                <a:r>
                  <a:rPr lang="en-US" sz="1400" dirty="0" smtClean="0">
                    <a:solidFill>
                      <a:schemeClr val="bg1"/>
                    </a:solidFill>
                  </a:rPr>
                  <a:t>r</a:t>
                </a:r>
                <a:endParaRPr lang="ru-RU" sz="1400" dirty="0">
                  <a:solidFill>
                    <a:schemeClr val="bg1"/>
                  </a:solidFill>
                </a:endParaRPr>
              </a:p>
            </p:txBody>
          </p:sp>
          <p:sp>
            <p:nvSpPr>
              <p:cNvPr id="15" name="TextBox 14"/>
              <p:cNvSpPr txBox="1"/>
              <p:nvPr/>
            </p:nvSpPr>
            <p:spPr>
              <a:xfrm>
                <a:off x="7866977" y="3265045"/>
                <a:ext cx="357790" cy="276999"/>
              </a:xfrm>
              <a:prstGeom prst="rect">
                <a:avLst/>
              </a:prstGeom>
              <a:noFill/>
            </p:spPr>
            <p:txBody>
              <a:bodyPr wrap="none" rtlCol="0">
                <a:spAutoFit/>
              </a:bodyPr>
              <a:lstStyle/>
              <a:p>
                <a:r>
                  <a:rPr lang="ru-RU" sz="1200" dirty="0" smtClean="0"/>
                  <a:t>Да</a:t>
                </a:r>
                <a:endParaRPr lang="ru-RU" sz="1200" dirty="0"/>
              </a:p>
            </p:txBody>
          </p:sp>
          <p:cxnSp>
            <p:nvCxnSpPr>
              <p:cNvPr id="16" name="Прямая со стрелкой 15"/>
              <p:cNvCxnSpPr/>
              <p:nvPr/>
            </p:nvCxnSpPr>
            <p:spPr>
              <a:xfrm>
                <a:off x="4658866" y="1685193"/>
                <a:ext cx="2423" cy="35564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1" name="Блок-схема: процесс 20"/>
              <p:cNvSpPr/>
              <p:nvPr/>
            </p:nvSpPr>
            <p:spPr>
              <a:xfrm>
                <a:off x="3455876" y="1364818"/>
                <a:ext cx="2376264" cy="315754"/>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Определить </a:t>
                </a:r>
                <a:r>
                  <a:rPr lang="en-US" sz="1400" dirty="0" smtClean="0">
                    <a:solidFill>
                      <a:schemeClr val="bg1"/>
                    </a:solidFill>
                  </a:rPr>
                  <a:t>r</a:t>
                </a:r>
                <a:r>
                  <a:rPr lang="ru-RU" sz="1400" dirty="0" smtClean="0">
                    <a:solidFill>
                      <a:schemeClr val="bg1"/>
                    </a:solidFill>
                  </a:rPr>
                  <a:t>=С</a:t>
                </a:r>
                <a:r>
                  <a:rPr lang="en-US" sz="1400" dirty="0" smtClean="0">
                    <a:solidFill>
                      <a:schemeClr val="bg1"/>
                    </a:solidFill>
                  </a:rPr>
                  <a:t>R</a:t>
                </a:r>
                <a:r>
                  <a:rPr lang="ru-RU" sz="1000" dirty="0" smtClean="0">
                    <a:solidFill>
                      <a:schemeClr val="bg1"/>
                    </a:solidFill>
                  </a:rPr>
                  <a:t>0,95</a:t>
                </a:r>
                <a:r>
                  <a:rPr lang="ru-RU" sz="1400" dirty="0" smtClean="0">
                    <a:solidFill>
                      <a:schemeClr val="bg1"/>
                    </a:solidFill>
                  </a:rPr>
                  <a:t>=2</a:t>
                </a:r>
                <a:r>
                  <a:rPr lang="en-US" sz="1400" dirty="0" smtClean="0">
                    <a:solidFill>
                      <a:schemeClr val="bg1"/>
                    </a:solidFill>
                  </a:rPr>
                  <a:t>,</a:t>
                </a:r>
                <a:r>
                  <a:rPr lang="ru-RU" sz="1400" dirty="0" smtClean="0">
                    <a:solidFill>
                      <a:schemeClr val="bg1"/>
                    </a:solidFill>
                  </a:rPr>
                  <a:t>8</a:t>
                </a:r>
                <a:r>
                  <a:rPr lang="el-GR" sz="1400" dirty="0" smtClean="0">
                    <a:solidFill>
                      <a:schemeClr val="bg1"/>
                    </a:solidFill>
                  </a:rPr>
                  <a:t>σ</a:t>
                </a:r>
                <a:r>
                  <a:rPr lang="en-US" sz="1000" dirty="0">
                    <a:solidFill>
                      <a:schemeClr val="bg1"/>
                    </a:solidFill>
                  </a:rPr>
                  <a:t>r</a:t>
                </a:r>
                <a:endParaRPr lang="ru-RU" sz="1000" dirty="0">
                  <a:solidFill>
                    <a:schemeClr val="bg1"/>
                  </a:solidFill>
                </a:endParaRPr>
              </a:p>
            </p:txBody>
          </p:sp>
          <p:sp>
            <p:nvSpPr>
              <p:cNvPr id="24" name="Прямоугольник 23"/>
              <p:cNvSpPr/>
              <p:nvPr/>
            </p:nvSpPr>
            <p:spPr>
              <a:xfrm>
                <a:off x="2961334" y="2772598"/>
                <a:ext cx="3384376" cy="49244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Выполнить еще два единичных измерения, получив результаты Х</a:t>
                </a:r>
                <a:r>
                  <a:rPr lang="en-US" sz="1000" dirty="0" smtClean="0">
                    <a:solidFill>
                      <a:schemeClr val="bg1"/>
                    </a:solidFill>
                  </a:rPr>
                  <a:t>3</a:t>
                </a:r>
                <a:r>
                  <a:rPr lang="ru-RU" sz="1400" dirty="0" smtClean="0">
                    <a:solidFill>
                      <a:schemeClr val="bg1"/>
                    </a:solidFill>
                  </a:rPr>
                  <a:t> и Х</a:t>
                </a:r>
                <a:r>
                  <a:rPr lang="en-US" sz="1000" dirty="0" smtClean="0">
                    <a:solidFill>
                      <a:schemeClr val="bg1"/>
                    </a:solidFill>
                  </a:rPr>
                  <a:t>4</a:t>
                </a:r>
                <a:endParaRPr lang="ru-RU" sz="1000" dirty="0">
                  <a:solidFill>
                    <a:schemeClr val="bg1"/>
                  </a:solidFill>
                </a:endParaRPr>
              </a:p>
            </p:txBody>
          </p:sp>
          <p:cxnSp>
            <p:nvCxnSpPr>
              <p:cNvPr id="25" name="Прямая со стрелкой 24"/>
              <p:cNvCxnSpPr>
                <a:stCxn id="12" idx="2"/>
                <a:endCxn id="24" idx="0"/>
              </p:cNvCxnSpPr>
              <p:nvPr/>
            </p:nvCxnSpPr>
            <p:spPr>
              <a:xfrm flipH="1">
                <a:off x="4653522" y="2608621"/>
                <a:ext cx="7767" cy="16397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6" name="Блок-схема: процесс 25"/>
              <p:cNvSpPr/>
              <p:nvPr/>
            </p:nvSpPr>
            <p:spPr>
              <a:xfrm>
                <a:off x="3502651" y="3474183"/>
                <a:ext cx="2376264" cy="372446"/>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Определить </a:t>
                </a:r>
                <a:r>
                  <a:rPr lang="en-US" sz="1400" dirty="0" smtClean="0">
                    <a:solidFill>
                      <a:schemeClr val="bg1"/>
                    </a:solidFill>
                  </a:rPr>
                  <a:t>r</a:t>
                </a:r>
                <a:r>
                  <a:rPr lang="ru-RU" sz="1400" dirty="0" smtClean="0">
                    <a:solidFill>
                      <a:schemeClr val="bg1"/>
                    </a:solidFill>
                  </a:rPr>
                  <a:t>=С</a:t>
                </a:r>
                <a:r>
                  <a:rPr lang="en-US" sz="1400" dirty="0" smtClean="0">
                    <a:solidFill>
                      <a:schemeClr val="bg1"/>
                    </a:solidFill>
                  </a:rPr>
                  <a:t>R</a:t>
                </a:r>
                <a:r>
                  <a:rPr lang="ru-RU" sz="1000" dirty="0" smtClean="0">
                    <a:solidFill>
                      <a:schemeClr val="bg1"/>
                    </a:solidFill>
                  </a:rPr>
                  <a:t>0,95</a:t>
                </a:r>
                <a:r>
                  <a:rPr lang="ru-RU" sz="1400" dirty="0" smtClean="0">
                    <a:solidFill>
                      <a:schemeClr val="bg1"/>
                    </a:solidFill>
                  </a:rPr>
                  <a:t>=</a:t>
                </a:r>
                <a:r>
                  <a:rPr lang="en-US" sz="1400" dirty="0" smtClean="0">
                    <a:solidFill>
                      <a:schemeClr val="bg1"/>
                    </a:solidFill>
                  </a:rPr>
                  <a:t>3,6</a:t>
                </a:r>
                <a:r>
                  <a:rPr lang="el-GR" sz="1400" dirty="0" smtClean="0">
                    <a:solidFill>
                      <a:schemeClr val="bg1"/>
                    </a:solidFill>
                  </a:rPr>
                  <a:t>σ</a:t>
                </a:r>
                <a:r>
                  <a:rPr lang="en-US" sz="1000" dirty="0">
                    <a:solidFill>
                      <a:schemeClr val="bg1"/>
                    </a:solidFill>
                  </a:rPr>
                  <a:t>r</a:t>
                </a:r>
                <a:endParaRPr lang="ru-RU" sz="1000" dirty="0">
                  <a:solidFill>
                    <a:schemeClr val="bg1"/>
                  </a:solidFill>
                </a:endParaRPr>
              </a:p>
            </p:txBody>
          </p:sp>
          <p:cxnSp>
            <p:nvCxnSpPr>
              <p:cNvPr id="27" name="Прямая со стрелкой 26"/>
              <p:cNvCxnSpPr/>
              <p:nvPr/>
            </p:nvCxnSpPr>
            <p:spPr>
              <a:xfrm>
                <a:off x="4690783" y="3265045"/>
                <a:ext cx="0" cy="241819"/>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4684198" y="3872727"/>
                <a:ext cx="6369" cy="17782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4" name="Прямоугольник 33"/>
              <p:cNvSpPr/>
              <p:nvPr/>
            </p:nvSpPr>
            <p:spPr>
              <a:xfrm>
                <a:off x="3014022" y="4050550"/>
                <a:ext cx="3384376" cy="44159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Расположить </a:t>
                </a:r>
                <a:r>
                  <a:rPr lang="ru-RU" sz="1400" dirty="0">
                    <a:solidFill>
                      <a:schemeClr val="bg1"/>
                    </a:solidFill>
                  </a:rPr>
                  <a:t>Х</a:t>
                </a:r>
                <a:r>
                  <a:rPr lang="ru-RU" sz="1000" dirty="0">
                    <a:solidFill>
                      <a:schemeClr val="bg1"/>
                    </a:solidFill>
                  </a:rPr>
                  <a:t>1</a:t>
                </a:r>
                <a:r>
                  <a:rPr lang="ru-RU" sz="1400" dirty="0">
                    <a:solidFill>
                      <a:schemeClr val="bg1"/>
                    </a:solidFill>
                  </a:rPr>
                  <a:t> </a:t>
                </a:r>
                <a:r>
                  <a:rPr lang="ru-RU" sz="1400" dirty="0" smtClean="0">
                    <a:solidFill>
                      <a:schemeClr val="bg1"/>
                    </a:solidFill>
                  </a:rPr>
                  <a:t>… Х</a:t>
                </a:r>
                <a:r>
                  <a:rPr lang="ru-RU" sz="1000" dirty="0" smtClean="0">
                    <a:solidFill>
                      <a:schemeClr val="bg1"/>
                    </a:solidFill>
                  </a:rPr>
                  <a:t>4 </a:t>
                </a:r>
                <a:r>
                  <a:rPr lang="ru-RU" sz="1400" dirty="0" smtClean="0">
                    <a:solidFill>
                      <a:schemeClr val="bg1"/>
                    </a:solidFill>
                  </a:rPr>
                  <a:t> в порядке возрастания</a:t>
                </a:r>
                <a:endParaRPr lang="ru-RU" sz="1000" dirty="0">
                  <a:solidFill>
                    <a:schemeClr val="bg1"/>
                  </a:solidFill>
                </a:endParaRPr>
              </a:p>
            </p:txBody>
          </p:sp>
          <p:sp>
            <p:nvSpPr>
              <p:cNvPr id="36" name="Блок-схема: решение 35"/>
              <p:cNvSpPr/>
              <p:nvPr/>
            </p:nvSpPr>
            <p:spPr>
              <a:xfrm>
                <a:off x="3250623" y="4676804"/>
                <a:ext cx="2880320" cy="597433"/>
              </a:xfrm>
              <a:prstGeom prst="flowChartDecisi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200" dirty="0" smtClean="0">
                    <a:solidFill>
                      <a:schemeClr val="bg1"/>
                    </a:solidFill>
                  </a:rPr>
                  <a:t>│Х4</a:t>
                </a:r>
                <a:r>
                  <a:rPr lang="en-US" sz="1200" dirty="0" smtClean="0">
                    <a:solidFill>
                      <a:schemeClr val="bg1"/>
                    </a:solidFill>
                  </a:rPr>
                  <a:t> </a:t>
                </a:r>
                <a:r>
                  <a:rPr lang="ru-RU" sz="1200" dirty="0" smtClean="0">
                    <a:solidFill>
                      <a:schemeClr val="bg1"/>
                    </a:solidFill>
                  </a:rPr>
                  <a:t>–</a:t>
                </a:r>
                <a:r>
                  <a:rPr lang="en-US" sz="1200" dirty="0" smtClean="0">
                    <a:solidFill>
                      <a:schemeClr val="bg1"/>
                    </a:solidFill>
                  </a:rPr>
                  <a:t>X</a:t>
                </a:r>
                <a:r>
                  <a:rPr lang="ru-RU" sz="1200" dirty="0" smtClean="0">
                    <a:solidFill>
                      <a:schemeClr val="bg1"/>
                    </a:solidFill>
                  </a:rPr>
                  <a:t>1│≤С</a:t>
                </a:r>
                <a:r>
                  <a:rPr lang="en-US" sz="1200" dirty="0">
                    <a:solidFill>
                      <a:schemeClr val="bg1"/>
                    </a:solidFill>
                  </a:rPr>
                  <a:t>R</a:t>
                </a:r>
                <a:r>
                  <a:rPr lang="ru-RU" sz="1000" dirty="0">
                    <a:solidFill>
                      <a:schemeClr val="bg1"/>
                    </a:solidFill>
                  </a:rPr>
                  <a:t>0,95</a:t>
                </a:r>
              </a:p>
            </p:txBody>
          </p:sp>
          <p:cxnSp>
            <p:nvCxnSpPr>
              <p:cNvPr id="54" name="Прямая со стрелкой 53"/>
              <p:cNvCxnSpPr/>
              <p:nvPr/>
            </p:nvCxnSpPr>
            <p:spPr>
              <a:xfrm>
                <a:off x="4725967" y="4492145"/>
                <a:ext cx="2423" cy="17782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p:cNvCxnSpPr/>
              <p:nvPr/>
            </p:nvCxnSpPr>
            <p:spPr>
              <a:xfrm>
                <a:off x="4728390" y="5277935"/>
                <a:ext cx="2423" cy="35564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1750958" y="4676804"/>
                <a:ext cx="357790" cy="276999"/>
              </a:xfrm>
              <a:prstGeom prst="rect">
                <a:avLst/>
              </a:prstGeom>
              <a:noFill/>
            </p:spPr>
            <p:txBody>
              <a:bodyPr wrap="none" rtlCol="0">
                <a:spAutoFit/>
              </a:bodyPr>
              <a:lstStyle/>
              <a:p>
                <a:r>
                  <a:rPr lang="ru-RU" sz="1200" dirty="0" smtClean="0"/>
                  <a:t>Да</a:t>
                </a:r>
                <a:endParaRPr lang="ru-RU" sz="1200" dirty="0"/>
              </a:p>
            </p:txBody>
          </p:sp>
          <p:sp>
            <p:nvSpPr>
              <p:cNvPr id="58" name="Прямоугольник 57"/>
              <p:cNvSpPr/>
              <p:nvPr/>
            </p:nvSpPr>
            <p:spPr>
              <a:xfrm>
                <a:off x="3131841" y="5633581"/>
                <a:ext cx="3193738" cy="45737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ru-RU" sz="1400" dirty="0" smtClean="0">
                    <a:solidFill>
                      <a:schemeClr val="bg1"/>
                    </a:solidFill>
                  </a:rPr>
                  <a:t>В качестве результата устанавливается медиана: Х=(Х</a:t>
                </a:r>
                <a:r>
                  <a:rPr lang="ru-RU" sz="1000" dirty="0" smtClean="0">
                    <a:solidFill>
                      <a:schemeClr val="bg1"/>
                    </a:solidFill>
                  </a:rPr>
                  <a:t>2</a:t>
                </a:r>
                <a:r>
                  <a:rPr lang="ru-RU" sz="1400" dirty="0" smtClean="0">
                    <a:solidFill>
                      <a:schemeClr val="bg1"/>
                    </a:solidFill>
                  </a:rPr>
                  <a:t>+Х</a:t>
                </a:r>
                <a:r>
                  <a:rPr lang="ru-RU" sz="1000" dirty="0" smtClean="0">
                    <a:solidFill>
                      <a:schemeClr val="bg1"/>
                    </a:solidFill>
                  </a:rPr>
                  <a:t>3</a:t>
                </a:r>
                <a:r>
                  <a:rPr lang="ru-RU" sz="1400" dirty="0" smtClean="0">
                    <a:solidFill>
                      <a:schemeClr val="bg1"/>
                    </a:solidFill>
                  </a:rPr>
                  <a:t>)/2</a:t>
                </a:r>
                <a:endParaRPr lang="ru-RU" sz="1000" dirty="0">
                  <a:solidFill>
                    <a:schemeClr val="bg1"/>
                  </a:solidFill>
                </a:endParaRPr>
              </a:p>
            </p:txBody>
          </p:sp>
          <p:cxnSp>
            <p:nvCxnSpPr>
              <p:cNvPr id="59" name="Прямая со стрелкой 58"/>
              <p:cNvCxnSpPr/>
              <p:nvPr/>
            </p:nvCxnSpPr>
            <p:spPr>
              <a:xfrm>
                <a:off x="4731103" y="6061831"/>
                <a:ext cx="2423" cy="35564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7" name="Соединительная линия уступом 66"/>
              <p:cNvCxnSpPr>
                <a:stCxn id="12" idx="3"/>
                <a:endCxn id="64" idx="0"/>
              </p:cNvCxnSpPr>
              <p:nvPr/>
            </p:nvCxnSpPr>
            <p:spPr>
              <a:xfrm>
                <a:off x="5775739" y="2324730"/>
                <a:ext cx="2054369" cy="3131028"/>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732314" y="2552109"/>
                <a:ext cx="431528" cy="276999"/>
              </a:xfrm>
              <a:prstGeom prst="rect">
                <a:avLst/>
              </a:prstGeom>
              <a:noFill/>
            </p:spPr>
            <p:txBody>
              <a:bodyPr wrap="none" rtlCol="0">
                <a:spAutoFit/>
              </a:bodyPr>
              <a:lstStyle/>
              <a:p>
                <a:r>
                  <a:rPr lang="ru-RU" sz="1200" dirty="0" smtClean="0"/>
                  <a:t>Нет</a:t>
                </a:r>
                <a:endParaRPr lang="ru-RU" sz="1200" dirty="0"/>
              </a:p>
            </p:txBody>
          </p:sp>
          <p:cxnSp>
            <p:nvCxnSpPr>
              <p:cNvPr id="72" name="Соединительная линия уступом 71"/>
              <p:cNvCxnSpPr>
                <a:stCxn id="36" idx="1"/>
                <a:endCxn id="65" idx="0"/>
              </p:cNvCxnSpPr>
              <p:nvPr/>
            </p:nvCxnSpPr>
            <p:spPr>
              <a:xfrm rot="10800000" flipV="1">
                <a:off x="1553739" y="4975521"/>
                <a:ext cx="1696885" cy="500454"/>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4743860" y="5277935"/>
                <a:ext cx="431528" cy="276999"/>
              </a:xfrm>
              <a:prstGeom prst="rect">
                <a:avLst/>
              </a:prstGeom>
              <a:noFill/>
            </p:spPr>
            <p:txBody>
              <a:bodyPr wrap="none" rtlCol="0">
                <a:spAutoFit/>
              </a:bodyPr>
              <a:lstStyle/>
              <a:p>
                <a:r>
                  <a:rPr lang="ru-RU" sz="1200" dirty="0" smtClean="0"/>
                  <a:t>Нет</a:t>
                </a:r>
                <a:endParaRPr lang="ru-RU" sz="1200" dirty="0"/>
              </a:p>
            </p:txBody>
          </p:sp>
          <p:cxnSp>
            <p:nvCxnSpPr>
              <p:cNvPr id="78" name="Соединительная линия уступом 77"/>
              <p:cNvCxnSpPr>
                <a:stCxn id="65" idx="2"/>
                <a:endCxn id="62" idx="2"/>
              </p:cNvCxnSpPr>
              <p:nvPr/>
            </p:nvCxnSpPr>
            <p:spPr>
              <a:xfrm rot="16200000" flipH="1">
                <a:off x="2384710" y="5270029"/>
                <a:ext cx="499211" cy="2161154"/>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80" name="Соединительная линия уступом 79"/>
              <p:cNvCxnSpPr>
                <a:stCxn id="64" idx="2"/>
                <a:endCxn id="62" idx="6"/>
              </p:cNvCxnSpPr>
              <p:nvPr/>
            </p:nvCxnSpPr>
            <p:spPr>
              <a:xfrm rot="5400000">
                <a:off x="6516808" y="5286911"/>
                <a:ext cx="538381" cy="2088221"/>
              </a:xfrm>
              <a:prstGeom prst="bentConnector2">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82" name="Прямая со стрелкой 81"/>
              <p:cNvCxnSpPr>
                <a:stCxn id="5" idx="4"/>
                <a:endCxn id="8" idx="0"/>
              </p:cNvCxnSpPr>
              <p:nvPr/>
            </p:nvCxnSpPr>
            <p:spPr>
              <a:xfrm>
                <a:off x="4614991" y="404664"/>
                <a:ext cx="0" cy="20324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373432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476672"/>
            <a:ext cx="7560840" cy="5262979"/>
          </a:xfrm>
          <a:prstGeom prst="rect">
            <a:avLst/>
          </a:prstGeom>
        </p:spPr>
        <p:txBody>
          <a:bodyPr wrap="square">
            <a:spAutoFit/>
          </a:bodyPr>
          <a:lstStyle/>
          <a:p>
            <a:pPr marL="285750" indent="-285750">
              <a:buFont typeface="Arial" panose="020B0604020202020204" pitchFamily="34" charset="0"/>
              <a:buChar char="•"/>
            </a:pPr>
            <a:r>
              <a:rPr lang="ru-RU" sz="2800" dirty="0"/>
              <a:t>Контролируется (проверяется) только повторяемость</a:t>
            </a:r>
            <a:r>
              <a:rPr lang="ru-RU" sz="2800" dirty="0" smtClean="0"/>
              <a:t>.</a:t>
            </a:r>
          </a:p>
          <a:p>
            <a:pPr marL="285750" indent="-285750">
              <a:buFont typeface="Arial" panose="020B0604020202020204" pitchFamily="34" charset="0"/>
              <a:buChar char="•"/>
            </a:pPr>
            <a:endParaRPr lang="ru-RU" sz="2800" dirty="0"/>
          </a:p>
          <a:p>
            <a:pPr marL="285750" indent="-285750">
              <a:buFont typeface="Arial" panose="020B0604020202020204" pitchFamily="34" charset="0"/>
              <a:buChar char="•"/>
            </a:pPr>
            <a:r>
              <a:rPr lang="ru-RU" sz="2800" dirty="0"/>
              <a:t>Результатом проверки приемлемости является установление результата измерения</a:t>
            </a:r>
            <a:r>
              <a:rPr lang="ru-RU" sz="2800" dirty="0" smtClean="0"/>
              <a:t>.</a:t>
            </a:r>
          </a:p>
          <a:p>
            <a:endParaRPr lang="ru-RU" sz="2800" dirty="0"/>
          </a:p>
          <a:p>
            <a:pPr marL="285750" indent="-285750">
              <a:buFont typeface="Arial" panose="020B0604020202020204" pitchFamily="34" charset="0"/>
              <a:buChar char="•"/>
            </a:pPr>
            <a:r>
              <a:rPr lang="ru-RU" sz="2800" dirty="0"/>
              <a:t>Количество единичных </a:t>
            </a:r>
            <a:r>
              <a:rPr lang="ru-RU" sz="2800" dirty="0" smtClean="0"/>
              <a:t>измерений</a:t>
            </a:r>
            <a:r>
              <a:rPr lang="ru-RU" sz="2800" dirty="0"/>
              <a:t>, по которому определяется результат измерения, зависит от хода проверки приемлемости</a:t>
            </a:r>
            <a:r>
              <a:rPr lang="ru-RU" sz="2800" dirty="0" smtClean="0"/>
              <a:t>.</a:t>
            </a:r>
          </a:p>
          <a:p>
            <a:endParaRPr lang="ru-RU" sz="2800" dirty="0"/>
          </a:p>
          <a:p>
            <a:pPr marL="285750" indent="-285750">
              <a:buFont typeface="Arial" panose="020B0604020202020204" pitchFamily="34" charset="0"/>
              <a:buChar char="•"/>
            </a:pPr>
            <a:r>
              <a:rPr lang="ru-RU" sz="2800" dirty="0"/>
              <a:t>Результат измерения может выражаться не только в виде среднего, но и в виде медианы.</a:t>
            </a:r>
          </a:p>
        </p:txBody>
      </p:sp>
    </p:spTree>
    <p:extLst>
      <p:ext uri="{BB962C8B-B14F-4D97-AF65-F5344CB8AC3E}">
        <p14:creationId xmlns:p14="http://schemas.microsoft.com/office/powerpoint/2010/main" val="27022772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370386"/>
          </a:xfrm>
        </p:spPr>
        <p:txBody>
          <a:bodyPr>
            <a:normAutofit fontScale="90000"/>
          </a:bodyPr>
          <a:lstStyle/>
          <a:p>
            <a:pPr>
              <a:spcBef>
                <a:spcPct val="25000"/>
              </a:spcBef>
              <a:defRPr/>
            </a:pPr>
            <a:r>
              <a:rPr lang="ru-RU" sz="4000" i="1" dirty="0">
                <a:solidFill>
                  <a:schemeClr val="accent1">
                    <a:lumMod val="75000"/>
                  </a:schemeClr>
                </a:solidFill>
                <a:effectLst>
                  <a:outerShdw blurRad="38100" dist="38100" dir="2700000" algn="tl">
                    <a:srgbClr val="C0C0C0"/>
                  </a:outerShdw>
                </a:effectLst>
                <a:latin typeface="Tahoma" pitchFamily="34" charset="0"/>
              </a:rPr>
              <a:t>ГОСТ Р ИСО/МЭК </a:t>
            </a:r>
            <a:r>
              <a:rPr lang="ru-RU" sz="4000" i="1" dirty="0" smtClean="0">
                <a:solidFill>
                  <a:schemeClr val="accent1">
                    <a:lumMod val="75000"/>
                  </a:schemeClr>
                </a:solidFill>
                <a:effectLst>
                  <a:outerShdw blurRad="38100" dist="38100" dir="2700000" algn="tl">
                    <a:srgbClr val="C0C0C0"/>
                  </a:outerShdw>
                </a:effectLst>
                <a:latin typeface="Tahoma" pitchFamily="34" charset="0"/>
              </a:rPr>
              <a:t>17025-2009 Общие </a:t>
            </a:r>
            <a:r>
              <a:rPr lang="ru-RU" sz="4000" i="1" dirty="0">
                <a:solidFill>
                  <a:schemeClr val="accent1">
                    <a:lumMod val="75000"/>
                  </a:schemeClr>
                </a:solidFill>
                <a:effectLst>
                  <a:outerShdw blurRad="38100" dist="38100" dir="2700000" algn="tl">
                    <a:srgbClr val="C0C0C0"/>
                  </a:outerShdw>
                </a:effectLst>
                <a:latin typeface="Tahoma" pitchFamily="34" charset="0"/>
              </a:rPr>
              <a:t>требования к компетентности</a:t>
            </a:r>
            <a:br>
              <a:rPr lang="ru-RU" sz="4000" i="1" dirty="0">
                <a:solidFill>
                  <a:schemeClr val="accent1">
                    <a:lumMod val="75000"/>
                  </a:schemeClr>
                </a:solidFill>
                <a:effectLst>
                  <a:outerShdw blurRad="38100" dist="38100" dir="2700000" algn="tl">
                    <a:srgbClr val="C0C0C0"/>
                  </a:outerShdw>
                </a:effectLst>
                <a:latin typeface="Tahoma" pitchFamily="34" charset="0"/>
              </a:rPr>
            </a:br>
            <a:r>
              <a:rPr lang="ru-RU" sz="4000" i="1" dirty="0">
                <a:solidFill>
                  <a:schemeClr val="accent1">
                    <a:lumMod val="75000"/>
                  </a:schemeClr>
                </a:solidFill>
                <a:effectLst>
                  <a:outerShdw blurRad="38100" dist="38100" dir="2700000" algn="tl">
                    <a:srgbClr val="C0C0C0"/>
                  </a:outerShdw>
                </a:effectLst>
                <a:latin typeface="Tahoma" pitchFamily="34" charset="0"/>
              </a:rPr>
              <a:t>испытательных и калибровочных лабораторий</a:t>
            </a:r>
            <a:r>
              <a:rPr lang="sk-SK" sz="4000" i="1" dirty="0">
                <a:solidFill>
                  <a:schemeClr val="accent1">
                    <a:lumMod val="60000"/>
                    <a:lumOff val="40000"/>
                  </a:schemeClr>
                </a:solidFill>
                <a:effectLst>
                  <a:outerShdw blurRad="38100" dist="38100" dir="2700000" algn="tl">
                    <a:srgbClr val="C0C0C0"/>
                  </a:outerShdw>
                </a:effectLst>
                <a:latin typeface="Tahoma" pitchFamily="34" charset="0"/>
              </a:rPr>
              <a:t/>
            </a:r>
            <a:br>
              <a:rPr lang="sk-SK" sz="4000" i="1" dirty="0">
                <a:solidFill>
                  <a:schemeClr val="accent1">
                    <a:lumMod val="60000"/>
                    <a:lumOff val="40000"/>
                  </a:schemeClr>
                </a:solidFill>
                <a:effectLst>
                  <a:outerShdw blurRad="38100" dist="38100" dir="2700000" algn="tl">
                    <a:srgbClr val="C0C0C0"/>
                  </a:outerShdw>
                </a:effectLst>
                <a:latin typeface="Tahoma" pitchFamily="34" charset="0"/>
              </a:rPr>
            </a:br>
            <a:endParaRPr lang="ru-RU" dirty="0">
              <a:solidFill>
                <a:schemeClr val="accent1">
                  <a:lumMod val="60000"/>
                  <a:lumOff val="40000"/>
                </a:schemeClr>
              </a:solidFill>
            </a:endParaRPr>
          </a:p>
        </p:txBody>
      </p:sp>
      <p:pic>
        <p:nvPicPr>
          <p:cNvPr id="5" name="Объект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708400" y="3982623"/>
            <a:ext cx="2397125" cy="1699454"/>
          </a:xfrm>
        </p:spPr>
      </p:pic>
    </p:spTree>
    <p:extLst>
      <p:ext uri="{BB962C8B-B14F-4D97-AF65-F5344CB8AC3E}">
        <p14:creationId xmlns:p14="http://schemas.microsoft.com/office/powerpoint/2010/main" val="23288980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t>Внутренний </a:t>
            </a:r>
            <a:r>
              <a:rPr lang="ru-RU" sz="3200" dirty="0"/>
              <a:t>оперативный контроль прецизионности и точности (ВОК</a:t>
            </a:r>
            <a:r>
              <a:rPr lang="ru-RU" sz="3200" dirty="0" smtClean="0"/>
              <a:t>)</a:t>
            </a:r>
            <a:endParaRPr lang="ru-RU" sz="3200" dirty="0"/>
          </a:p>
        </p:txBody>
      </p:sp>
      <p:sp>
        <p:nvSpPr>
          <p:cNvPr id="3" name="Объект 2"/>
          <p:cNvSpPr>
            <a:spLocks noGrp="1"/>
          </p:cNvSpPr>
          <p:nvPr>
            <p:ph idx="1"/>
          </p:nvPr>
        </p:nvSpPr>
        <p:spPr/>
        <p:txBody>
          <a:bodyPr>
            <a:normAutofit fontScale="92500" lnSpcReduction="20000"/>
          </a:bodyPr>
          <a:lstStyle/>
          <a:p>
            <a:pPr marL="137160" indent="0" algn="ctr">
              <a:buNone/>
            </a:pPr>
            <a:r>
              <a:rPr lang="ru-RU" sz="2000" i="1" dirty="0"/>
              <a:t>РМГ </a:t>
            </a:r>
            <a:r>
              <a:rPr lang="ru-RU" sz="2000" i="1" dirty="0" smtClean="0"/>
              <a:t>76-2014 «</a:t>
            </a:r>
            <a:r>
              <a:rPr lang="ru-RU" sz="2000" i="1" dirty="0"/>
              <a:t>Государственная система обеспечения единства измерений. Внутренний контроль качества результатов количественного химического </a:t>
            </a:r>
            <a:r>
              <a:rPr lang="ru-RU" sz="2000" i="1" dirty="0" smtClean="0"/>
              <a:t>анализа</a:t>
            </a:r>
            <a:r>
              <a:rPr lang="ru-RU" sz="2000" dirty="0" smtClean="0"/>
              <a:t>»</a:t>
            </a:r>
            <a:endParaRPr lang="ru-RU" sz="2000" dirty="0"/>
          </a:p>
          <a:p>
            <a:pPr marL="137160" indent="0">
              <a:buNone/>
            </a:pPr>
            <a:r>
              <a:rPr lang="ru-RU" dirty="0"/>
              <a:t>Контроль воспроизводимости (внутрилабораторной прецизионности) осуществляют в соответствии с Графиком внутреннего </a:t>
            </a:r>
            <a:r>
              <a:rPr lang="ru-RU" dirty="0" smtClean="0"/>
              <a:t>контроля</a:t>
            </a:r>
          </a:p>
          <a:p>
            <a:pPr marL="137160" indent="0">
              <a:buNone/>
            </a:pPr>
            <a:r>
              <a:rPr lang="ru-RU" dirty="0"/>
              <a:t>Для контроля воспроизводимости проводят эксперимент с целью получения результатов анализов одного и того же показателя в одной и той же пробе в максимально различных условиях (условия воспроизводимости): </a:t>
            </a:r>
            <a:endParaRPr lang="ru-RU" dirty="0" smtClean="0"/>
          </a:p>
          <a:p>
            <a:pPr marL="137160" indent="0">
              <a:buNone/>
            </a:pPr>
            <a:r>
              <a:rPr lang="ru-RU" dirty="0" smtClean="0"/>
              <a:t>-в </a:t>
            </a:r>
            <a:r>
              <a:rPr lang="ru-RU" dirty="0"/>
              <a:t>разное время; </a:t>
            </a:r>
            <a:endParaRPr lang="ru-RU" dirty="0" smtClean="0"/>
          </a:p>
          <a:p>
            <a:pPr marL="137160" indent="0">
              <a:buNone/>
            </a:pPr>
            <a:r>
              <a:rPr lang="ru-RU" dirty="0"/>
              <a:t>-</a:t>
            </a:r>
            <a:r>
              <a:rPr lang="ru-RU" dirty="0" smtClean="0"/>
              <a:t>разными </a:t>
            </a:r>
            <a:r>
              <a:rPr lang="ru-RU" dirty="0"/>
              <a:t>средствами измерений; </a:t>
            </a:r>
            <a:endParaRPr lang="ru-RU" dirty="0" smtClean="0"/>
          </a:p>
          <a:p>
            <a:pPr marL="137160" indent="0">
              <a:buNone/>
            </a:pPr>
            <a:r>
              <a:rPr lang="ru-RU" dirty="0"/>
              <a:t>-</a:t>
            </a:r>
            <a:r>
              <a:rPr lang="ru-RU" dirty="0" smtClean="0"/>
              <a:t>разными </a:t>
            </a:r>
            <a:r>
              <a:rPr lang="ru-RU" dirty="0"/>
              <a:t>исполнителями. </a:t>
            </a:r>
          </a:p>
        </p:txBody>
      </p:sp>
    </p:spTree>
    <p:extLst>
      <p:ext uri="{BB962C8B-B14F-4D97-AF65-F5344CB8AC3E}">
        <p14:creationId xmlns:p14="http://schemas.microsoft.com/office/powerpoint/2010/main" val="15537840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idx="1"/>
              </p:nvPr>
            </p:nvSpPr>
            <p:spPr>
              <a:xfrm>
                <a:off x="457200" y="476672"/>
                <a:ext cx="8229600" cy="5832688"/>
              </a:xfrm>
            </p:spPr>
            <p:txBody>
              <a:bodyPr>
                <a:normAutofit fontScale="92500" lnSpcReduction="20000"/>
              </a:bodyPr>
              <a:lstStyle/>
              <a:p>
                <a:pPr marL="137160" indent="0">
                  <a:buNone/>
                </a:pPr>
                <a:r>
                  <a:rPr lang="ru-RU" dirty="0" smtClean="0"/>
                  <a:t>По результатам анализов рассчитывают фактическое расхождение </a:t>
                </a:r>
                <a:r>
                  <a:rPr lang="ru-RU" dirty="0"/>
                  <a:t>внутрилабораторной прецизионности (</a:t>
                </a:r>
                <a:r>
                  <a:rPr lang="ru-RU" dirty="0" err="1"/>
                  <a:t>R</a:t>
                </a:r>
                <a:r>
                  <a:rPr lang="ru-RU" i="1" dirty="0" err="1"/>
                  <a:t>пл</a:t>
                </a:r>
                <a:r>
                  <a:rPr lang="ru-RU" dirty="0"/>
                  <a:t>) по </a:t>
                </a:r>
                <a:r>
                  <a:rPr lang="ru-RU" dirty="0" smtClean="0"/>
                  <a:t>формуле: </a:t>
                </a:r>
              </a:p>
              <a:p>
                <a:pPr marL="137160" indent="0" algn="ctr">
                  <a:buNone/>
                </a:pPr>
                <a:r>
                  <a:rPr lang="ru-RU" b="1" dirty="0" err="1" smtClean="0"/>
                  <a:t>R</a:t>
                </a:r>
                <a:r>
                  <a:rPr lang="ru-RU" b="1" i="1" dirty="0" err="1" smtClean="0"/>
                  <a:t>пл</a:t>
                </a:r>
                <a:r>
                  <a:rPr lang="ru-RU" b="1" dirty="0" smtClean="0"/>
                  <a:t> =</a:t>
                </a:r>
                <a14:m>
                  <m:oMath xmlns:m="http://schemas.openxmlformats.org/officeDocument/2006/math">
                    <m:acc>
                      <m:accPr>
                        <m:chr m:val="̅"/>
                        <m:ctrlPr>
                          <a:rPr lang="ru-RU" b="1" i="1" smtClean="0">
                            <a:latin typeface="Cambria Math"/>
                          </a:rPr>
                        </m:ctrlPr>
                      </m:accPr>
                      <m:e>
                        <m:r>
                          <a:rPr lang="ru-RU" b="1" i="1" smtClean="0">
                            <a:latin typeface="Cambria Math"/>
                          </a:rPr>
                          <m:t>Х</m:t>
                        </m:r>
                      </m:e>
                    </m:acc>
                  </m:oMath>
                </a14:m>
                <a:r>
                  <a:rPr lang="ru-RU" b="1" dirty="0" err="1" smtClean="0"/>
                  <a:t>max</a:t>
                </a:r>
                <a:r>
                  <a:rPr lang="ru-RU" b="1" dirty="0" smtClean="0"/>
                  <a:t> </a:t>
                </a:r>
                <a:r>
                  <a:rPr lang="ru-RU" b="1" dirty="0"/>
                  <a:t>- </a:t>
                </a:r>
                <a14:m>
                  <m:oMath xmlns:m="http://schemas.openxmlformats.org/officeDocument/2006/math">
                    <m:acc>
                      <m:accPr>
                        <m:chr m:val="̅"/>
                        <m:ctrlPr>
                          <a:rPr lang="ru-RU" b="1" i="1" smtClean="0">
                            <a:latin typeface="Cambria Math"/>
                          </a:rPr>
                        </m:ctrlPr>
                      </m:accPr>
                      <m:e>
                        <m:r>
                          <a:rPr lang="ru-RU" b="1" i="1">
                            <a:latin typeface="Cambria Math"/>
                          </a:rPr>
                          <m:t>Х</m:t>
                        </m:r>
                      </m:e>
                    </m:acc>
                  </m:oMath>
                </a14:m>
                <a:r>
                  <a:rPr lang="ru-RU" b="1" dirty="0" err="1" smtClean="0"/>
                  <a:t>min</a:t>
                </a:r>
                <a:r>
                  <a:rPr lang="ru-RU" b="1" dirty="0" smtClean="0"/>
                  <a:t> </a:t>
                </a:r>
              </a:p>
              <a:p>
                <a:pPr marL="137160" indent="0">
                  <a:buNone/>
                </a:pPr>
                <a:r>
                  <a:rPr lang="ru-RU" dirty="0" smtClean="0"/>
                  <a:t>где </a:t>
                </a:r>
                <a14:m>
                  <m:oMath xmlns:m="http://schemas.openxmlformats.org/officeDocument/2006/math">
                    <m:acc>
                      <m:accPr>
                        <m:chr m:val="̅"/>
                        <m:ctrlPr>
                          <a:rPr lang="ru-RU" i="1">
                            <a:latin typeface="Cambria Math"/>
                          </a:rPr>
                        </m:ctrlPr>
                      </m:accPr>
                      <m:e>
                        <m:r>
                          <a:rPr lang="ru-RU" i="1">
                            <a:latin typeface="Cambria Math"/>
                          </a:rPr>
                          <m:t>Х</m:t>
                        </m:r>
                      </m:e>
                    </m:acc>
                  </m:oMath>
                </a14:m>
                <a:r>
                  <a:rPr lang="ru-RU" dirty="0" err="1"/>
                  <a:t>max</a:t>
                </a:r>
                <a:r>
                  <a:rPr lang="ru-RU" dirty="0"/>
                  <a:t>  и  </a:t>
                </a:r>
                <a14:m>
                  <m:oMath xmlns:m="http://schemas.openxmlformats.org/officeDocument/2006/math">
                    <m:acc>
                      <m:accPr>
                        <m:chr m:val="̅"/>
                        <m:ctrlPr>
                          <a:rPr lang="ru-RU" i="1">
                            <a:latin typeface="Cambria Math"/>
                          </a:rPr>
                        </m:ctrlPr>
                      </m:accPr>
                      <m:e>
                        <m:r>
                          <a:rPr lang="ru-RU" i="1">
                            <a:latin typeface="Cambria Math"/>
                          </a:rPr>
                          <m:t>Х</m:t>
                        </m:r>
                      </m:e>
                    </m:acc>
                  </m:oMath>
                </a14:m>
                <a:r>
                  <a:rPr lang="ru-RU" dirty="0" err="1"/>
                  <a:t>min</a:t>
                </a:r>
                <a:r>
                  <a:rPr lang="ru-RU" dirty="0"/>
                  <a:t>  - максимальный и минимальный результаты анализа, полученные в условиях внутрилабораторной прецизионности. </a:t>
                </a:r>
                <a:endParaRPr lang="ru-RU" dirty="0" smtClean="0"/>
              </a:p>
              <a:p>
                <a:pPr marL="137160" indent="0">
                  <a:buNone/>
                </a:pPr>
                <a:r>
                  <a:rPr lang="ru-RU" dirty="0" smtClean="0"/>
                  <a:t>Результат </a:t>
                </a:r>
                <a:r>
                  <a:rPr lang="ru-RU" dirty="0"/>
                  <a:t>контроля внутрилабораторной прецизионности считают удовлетворительным, если выполняется следующее неравенство: </a:t>
                </a:r>
                <a:endParaRPr lang="ru-RU" dirty="0" smtClean="0"/>
              </a:p>
              <a:p>
                <a:pPr marL="137160" indent="0" algn="ctr">
                  <a:buNone/>
                </a:pPr>
                <a:r>
                  <a:rPr lang="ru-RU" b="1" dirty="0" err="1" smtClean="0"/>
                  <a:t>R</a:t>
                </a:r>
                <a:r>
                  <a:rPr lang="ru-RU" b="1" i="1" dirty="0" err="1" smtClean="0"/>
                  <a:t>пл</a:t>
                </a:r>
                <a:r>
                  <a:rPr lang="ru-RU" b="1" dirty="0" smtClean="0"/>
                  <a:t> ≤</a:t>
                </a:r>
                <a:r>
                  <a:rPr lang="ru-RU" b="1" dirty="0" err="1" smtClean="0"/>
                  <a:t>R</a:t>
                </a:r>
                <a:r>
                  <a:rPr lang="ru-RU" b="1" i="1" dirty="0" err="1" smtClean="0"/>
                  <a:t>л</a:t>
                </a:r>
                <a:r>
                  <a:rPr lang="ru-RU" b="1" dirty="0" smtClean="0"/>
                  <a:t> </a:t>
                </a:r>
              </a:p>
              <a:p>
                <a:pPr marL="137160" indent="0">
                  <a:buNone/>
                </a:pPr>
                <a:r>
                  <a:rPr lang="ru-RU" dirty="0" smtClean="0"/>
                  <a:t>где </a:t>
                </a:r>
                <a:r>
                  <a:rPr lang="ru-RU" dirty="0" err="1"/>
                  <a:t>R</a:t>
                </a:r>
                <a:r>
                  <a:rPr lang="ru-RU" i="1" dirty="0" err="1"/>
                  <a:t>л</a:t>
                </a:r>
                <a:r>
                  <a:rPr lang="ru-RU" dirty="0"/>
                  <a:t> – предел внутрилабораторной прецизионности, который устанавливают в лаборатории по РМГ 76-2004 или принимают по формуле: </a:t>
                </a:r>
                <a:r>
                  <a:rPr lang="ru-RU" b="1" dirty="0" err="1"/>
                  <a:t>R</a:t>
                </a:r>
                <a:r>
                  <a:rPr lang="ru-RU" b="1" i="1" dirty="0" err="1"/>
                  <a:t>л</a:t>
                </a:r>
                <a:r>
                  <a:rPr lang="ru-RU" b="1" dirty="0"/>
                  <a:t> = 0,84 R </a:t>
                </a:r>
                <a:endParaRPr lang="ru-RU" b="1" dirty="0" smtClean="0"/>
              </a:p>
              <a:p>
                <a:pPr marL="137160" indent="0">
                  <a:buNone/>
                </a:pPr>
                <a:r>
                  <a:rPr lang="ru-RU" dirty="0" smtClean="0"/>
                  <a:t>где </a:t>
                </a:r>
                <a:r>
                  <a:rPr lang="ru-RU" dirty="0"/>
                  <a:t>R - предел внутрилабораторной прецизионности для 2-исполнителей. </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457200" y="476672"/>
                <a:ext cx="8229600" cy="5832688"/>
              </a:xfrm>
              <a:blipFill rotWithShape="1">
                <a:blip r:embed="rId2"/>
                <a:stretch>
                  <a:fillRect t="-2299" r="-1111"/>
                </a:stretch>
              </a:blipFill>
            </p:spPr>
            <p:txBody>
              <a:bodyPr/>
              <a:lstStyle/>
              <a:p>
                <a:r>
                  <a:rPr lang="ru-RU">
                    <a:noFill/>
                  </a:rPr>
                  <a:t> </a:t>
                </a:r>
              </a:p>
            </p:txBody>
          </p:sp>
        </mc:Fallback>
      </mc:AlternateContent>
    </p:spTree>
    <p:extLst>
      <p:ext uri="{BB962C8B-B14F-4D97-AF65-F5344CB8AC3E}">
        <p14:creationId xmlns:p14="http://schemas.microsoft.com/office/powerpoint/2010/main" val="2276160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633860698"/>
              </p:ext>
            </p:extLst>
          </p:nvPr>
        </p:nvGraphicFramePr>
        <p:xfrm>
          <a:off x="251520" y="332656"/>
          <a:ext cx="8496944"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49579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graphicEl>
                                              <a:dgm id="{21BD35FD-B6D3-423B-B71C-88D0764B6A9C}"/>
                                            </p:graphicEl>
                                          </p:spTgt>
                                        </p:tgtEl>
                                        <p:attrNameLst>
                                          <p:attrName>style.visibility</p:attrName>
                                        </p:attrNameLst>
                                      </p:cBhvr>
                                      <p:to>
                                        <p:strVal val="visible"/>
                                      </p:to>
                                    </p:set>
                                    <p:animEffect transition="in" filter="fade">
                                      <p:cBhvr>
                                        <p:cTn id="7" dur="1000"/>
                                        <p:tgtEl>
                                          <p:spTgt spid="2">
                                            <p:graphicEl>
                                              <a:dgm id="{21BD35FD-B6D3-423B-B71C-88D0764B6A9C}"/>
                                            </p:graphicEl>
                                          </p:spTgt>
                                        </p:tgtEl>
                                      </p:cBhvr>
                                    </p:animEffect>
                                    <p:anim calcmode="lin" valueType="num">
                                      <p:cBhvr>
                                        <p:cTn id="8" dur="1000" fill="hold"/>
                                        <p:tgtEl>
                                          <p:spTgt spid="2">
                                            <p:graphicEl>
                                              <a:dgm id="{21BD35FD-B6D3-423B-B71C-88D0764B6A9C}"/>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21BD35FD-B6D3-423B-B71C-88D0764B6A9C}"/>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
                                            <p:graphicEl>
                                              <a:dgm id="{B6C262A2-27F7-4851-B38B-309259D4BFA7}"/>
                                            </p:graphicEl>
                                          </p:spTgt>
                                        </p:tgtEl>
                                        <p:attrNameLst>
                                          <p:attrName>style.visibility</p:attrName>
                                        </p:attrNameLst>
                                      </p:cBhvr>
                                      <p:to>
                                        <p:strVal val="visible"/>
                                      </p:to>
                                    </p:set>
                                    <p:animEffect transition="in" filter="fade">
                                      <p:cBhvr>
                                        <p:cTn id="14" dur="1000"/>
                                        <p:tgtEl>
                                          <p:spTgt spid="2">
                                            <p:graphicEl>
                                              <a:dgm id="{B6C262A2-27F7-4851-B38B-309259D4BFA7}"/>
                                            </p:graphicEl>
                                          </p:spTgt>
                                        </p:tgtEl>
                                      </p:cBhvr>
                                    </p:animEffect>
                                    <p:anim calcmode="lin" valueType="num">
                                      <p:cBhvr>
                                        <p:cTn id="15" dur="1000" fill="hold"/>
                                        <p:tgtEl>
                                          <p:spTgt spid="2">
                                            <p:graphicEl>
                                              <a:dgm id="{B6C262A2-27F7-4851-B38B-309259D4BFA7}"/>
                                            </p:graphicEl>
                                          </p:spTgt>
                                        </p:tgtEl>
                                        <p:attrNameLst>
                                          <p:attrName>ppt_x</p:attrName>
                                        </p:attrNameLst>
                                      </p:cBhvr>
                                      <p:tavLst>
                                        <p:tav tm="0">
                                          <p:val>
                                            <p:strVal val="#ppt_x"/>
                                          </p:val>
                                        </p:tav>
                                        <p:tav tm="100000">
                                          <p:val>
                                            <p:strVal val="#ppt_x"/>
                                          </p:val>
                                        </p:tav>
                                      </p:tavLst>
                                    </p:anim>
                                    <p:anim calcmode="lin" valueType="num">
                                      <p:cBhvr>
                                        <p:cTn id="16" dur="1000" fill="hold"/>
                                        <p:tgtEl>
                                          <p:spTgt spid="2">
                                            <p:graphicEl>
                                              <a:dgm id="{B6C262A2-27F7-4851-B38B-309259D4BFA7}"/>
                                            </p:graphic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
                                            <p:graphicEl>
                                              <a:dgm id="{A8259B74-5B92-4A1E-8BA3-9AEB82F9DB4B}"/>
                                            </p:graphicEl>
                                          </p:spTgt>
                                        </p:tgtEl>
                                        <p:attrNameLst>
                                          <p:attrName>style.visibility</p:attrName>
                                        </p:attrNameLst>
                                      </p:cBhvr>
                                      <p:to>
                                        <p:strVal val="visible"/>
                                      </p:to>
                                    </p:set>
                                    <p:animEffect transition="in" filter="fade">
                                      <p:cBhvr>
                                        <p:cTn id="19" dur="1000"/>
                                        <p:tgtEl>
                                          <p:spTgt spid="2">
                                            <p:graphicEl>
                                              <a:dgm id="{A8259B74-5B92-4A1E-8BA3-9AEB82F9DB4B}"/>
                                            </p:graphicEl>
                                          </p:spTgt>
                                        </p:tgtEl>
                                      </p:cBhvr>
                                    </p:animEffect>
                                    <p:anim calcmode="lin" valueType="num">
                                      <p:cBhvr>
                                        <p:cTn id="20" dur="1000" fill="hold"/>
                                        <p:tgtEl>
                                          <p:spTgt spid="2">
                                            <p:graphicEl>
                                              <a:dgm id="{A8259B74-5B92-4A1E-8BA3-9AEB82F9DB4B}"/>
                                            </p:graphicEl>
                                          </p:spTgt>
                                        </p:tgtEl>
                                        <p:attrNameLst>
                                          <p:attrName>ppt_x</p:attrName>
                                        </p:attrNameLst>
                                      </p:cBhvr>
                                      <p:tavLst>
                                        <p:tav tm="0">
                                          <p:val>
                                            <p:strVal val="#ppt_x"/>
                                          </p:val>
                                        </p:tav>
                                        <p:tav tm="100000">
                                          <p:val>
                                            <p:strVal val="#ppt_x"/>
                                          </p:val>
                                        </p:tav>
                                      </p:tavLst>
                                    </p:anim>
                                    <p:anim calcmode="lin" valueType="num">
                                      <p:cBhvr>
                                        <p:cTn id="21" dur="1000" fill="hold"/>
                                        <p:tgtEl>
                                          <p:spTgt spid="2">
                                            <p:graphicEl>
                                              <a:dgm id="{A8259B74-5B92-4A1E-8BA3-9AEB82F9DB4B}"/>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2">
                                            <p:graphicEl>
                                              <a:dgm id="{847FD318-26B8-4141-A440-AC0272B6D3D3}"/>
                                            </p:graphicEl>
                                          </p:spTgt>
                                        </p:tgtEl>
                                        <p:attrNameLst>
                                          <p:attrName>style.visibility</p:attrName>
                                        </p:attrNameLst>
                                      </p:cBhvr>
                                      <p:to>
                                        <p:strVal val="visible"/>
                                      </p:to>
                                    </p:set>
                                    <p:animEffect transition="in" filter="fade">
                                      <p:cBhvr>
                                        <p:cTn id="26" dur="1000"/>
                                        <p:tgtEl>
                                          <p:spTgt spid="2">
                                            <p:graphicEl>
                                              <a:dgm id="{847FD318-26B8-4141-A440-AC0272B6D3D3}"/>
                                            </p:graphicEl>
                                          </p:spTgt>
                                        </p:tgtEl>
                                      </p:cBhvr>
                                    </p:animEffect>
                                    <p:anim calcmode="lin" valueType="num">
                                      <p:cBhvr>
                                        <p:cTn id="27" dur="1000" fill="hold"/>
                                        <p:tgtEl>
                                          <p:spTgt spid="2">
                                            <p:graphicEl>
                                              <a:dgm id="{847FD318-26B8-4141-A440-AC0272B6D3D3}"/>
                                            </p:graphicEl>
                                          </p:spTgt>
                                        </p:tgtEl>
                                        <p:attrNameLst>
                                          <p:attrName>ppt_x</p:attrName>
                                        </p:attrNameLst>
                                      </p:cBhvr>
                                      <p:tavLst>
                                        <p:tav tm="0">
                                          <p:val>
                                            <p:strVal val="#ppt_x"/>
                                          </p:val>
                                        </p:tav>
                                        <p:tav tm="100000">
                                          <p:val>
                                            <p:strVal val="#ppt_x"/>
                                          </p:val>
                                        </p:tav>
                                      </p:tavLst>
                                    </p:anim>
                                    <p:anim calcmode="lin" valueType="num">
                                      <p:cBhvr>
                                        <p:cTn id="28" dur="1000" fill="hold"/>
                                        <p:tgtEl>
                                          <p:spTgt spid="2">
                                            <p:graphicEl>
                                              <a:dgm id="{847FD318-26B8-4141-A440-AC0272B6D3D3}"/>
                                            </p:graphicEl>
                                          </p:spTgt>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
                                            <p:graphicEl>
                                              <a:dgm id="{835FB491-949C-4FBC-B2DB-D8FB5D417BBC}"/>
                                            </p:graphicEl>
                                          </p:spTgt>
                                        </p:tgtEl>
                                        <p:attrNameLst>
                                          <p:attrName>style.visibility</p:attrName>
                                        </p:attrNameLst>
                                      </p:cBhvr>
                                      <p:to>
                                        <p:strVal val="visible"/>
                                      </p:to>
                                    </p:set>
                                    <p:animEffect transition="in" filter="fade">
                                      <p:cBhvr>
                                        <p:cTn id="31" dur="1000"/>
                                        <p:tgtEl>
                                          <p:spTgt spid="2">
                                            <p:graphicEl>
                                              <a:dgm id="{835FB491-949C-4FBC-B2DB-D8FB5D417BBC}"/>
                                            </p:graphicEl>
                                          </p:spTgt>
                                        </p:tgtEl>
                                      </p:cBhvr>
                                    </p:animEffect>
                                    <p:anim calcmode="lin" valueType="num">
                                      <p:cBhvr>
                                        <p:cTn id="32" dur="1000" fill="hold"/>
                                        <p:tgtEl>
                                          <p:spTgt spid="2">
                                            <p:graphicEl>
                                              <a:dgm id="{835FB491-949C-4FBC-B2DB-D8FB5D417BBC}"/>
                                            </p:graphicEl>
                                          </p:spTgt>
                                        </p:tgtEl>
                                        <p:attrNameLst>
                                          <p:attrName>ppt_x</p:attrName>
                                        </p:attrNameLst>
                                      </p:cBhvr>
                                      <p:tavLst>
                                        <p:tav tm="0">
                                          <p:val>
                                            <p:strVal val="#ppt_x"/>
                                          </p:val>
                                        </p:tav>
                                        <p:tav tm="100000">
                                          <p:val>
                                            <p:strVal val="#ppt_x"/>
                                          </p:val>
                                        </p:tav>
                                      </p:tavLst>
                                    </p:anim>
                                    <p:anim calcmode="lin" valueType="num">
                                      <p:cBhvr>
                                        <p:cTn id="33" dur="1000" fill="hold"/>
                                        <p:tgtEl>
                                          <p:spTgt spid="2">
                                            <p:graphicEl>
                                              <a:dgm id="{835FB491-949C-4FBC-B2DB-D8FB5D417BBC}"/>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2">
                                            <p:graphicEl>
                                              <a:dgm id="{20D2E805-8CEA-4521-BF58-A00F6E9BD5F1}"/>
                                            </p:graphicEl>
                                          </p:spTgt>
                                        </p:tgtEl>
                                        <p:attrNameLst>
                                          <p:attrName>style.visibility</p:attrName>
                                        </p:attrNameLst>
                                      </p:cBhvr>
                                      <p:to>
                                        <p:strVal val="visible"/>
                                      </p:to>
                                    </p:set>
                                    <p:animEffect transition="in" filter="fade">
                                      <p:cBhvr>
                                        <p:cTn id="38" dur="1000"/>
                                        <p:tgtEl>
                                          <p:spTgt spid="2">
                                            <p:graphicEl>
                                              <a:dgm id="{20D2E805-8CEA-4521-BF58-A00F6E9BD5F1}"/>
                                            </p:graphicEl>
                                          </p:spTgt>
                                        </p:tgtEl>
                                      </p:cBhvr>
                                    </p:animEffect>
                                    <p:anim calcmode="lin" valueType="num">
                                      <p:cBhvr>
                                        <p:cTn id="39" dur="1000" fill="hold"/>
                                        <p:tgtEl>
                                          <p:spTgt spid="2">
                                            <p:graphicEl>
                                              <a:dgm id="{20D2E805-8CEA-4521-BF58-A00F6E9BD5F1}"/>
                                            </p:graphicEl>
                                          </p:spTgt>
                                        </p:tgtEl>
                                        <p:attrNameLst>
                                          <p:attrName>ppt_x</p:attrName>
                                        </p:attrNameLst>
                                      </p:cBhvr>
                                      <p:tavLst>
                                        <p:tav tm="0">
                                          <p:val>
                                            <p:strVal val="#ppt_x"/>
                                          </p:val>
                                        </p:tav>
                                        <p:tav tm="100000">
                                          <p:val>
                                            <p:strVal val="#ppt_x"/>
                                          </p:val>
                                        </p:tav>
                                      </p:tavLst>
                                    </p:anim>
                                    <p:anim calcmode="lin" valueType="num">
                                      <p:cBhvr>
                                        <p:cTn id="40" dur="1000" fill="hold"/>
                                        <p:tgtEl>
                                          <p:spTgt spid="2">
                                            <p:graphicEl>
                                              <a:dgm id="{20D2E805-8CEA-4521-BF58-A00F6E9BD5F1}"/>
                                            </p:graphicEl>
                                          </p:spTgt>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
                                            <p:graphicEl>
                                              <a:dgm id="{D511AE71-CF87-40DC-8007-0033659B64E3}"/>
                                            </p:graphicEl>
                                          </p:spTgt>
                                        </p:tgtEl>
                                        <p:attrNameLst>
                                          <p:attrName>style.visibility</p:attrName>
                                        </p:attrNameLst>
                                      </p:cBhvr>
                                      <p:to>
                                        <p:strVal val="visible"/>
                                      </p:to>
                                    </p:set>
                                    <p:animEffect transition="in" filter="fade">
                                      <p:cBhvr>
                                        <p:cTn id="43" dur="1000"/>
                                        <p:tgtEl>
                                          <p:spTgt spid="2">
                                            <p:graphicEl>
                                              <a:dgm id="{D511AE71-CF87-40DC-8007-0033659B64E3}"/>
                                            </p:graphicEl>
                                          </p:spTgt>
                                        </p:tgtEl>
                                      </p:cBhvr>
                                    </p:animEffect>
                                    <p:anim calcmode="lin" valueType="num">
                                      <p:cBhvr>
                                        <p:cTn id="44" dur="1000" fill="hold"/>
                                        <p:tgtEl>
                                          <p:spTgt spid="2">
                                            <p:graphicEl>
                                              <a:dgm id="{D511AE71-CF87-40DC-8007-0033659B64E3}"/>
                                            </p:graphicEl>
                                          </p:spTgt>
                                        </p:tgtEl>
                                        <p:attrNameLst>
                                          <p:attrName>ppt_x</p:attrName>
                                        </p:attrNameLst>
                                      </p:cBhvr>
                                      <p:tavLst>
                                        <p:tav tm="0">
                                          <p:val>
                                            <p:strVal val="#ppt_x"/>
                                          </p:val>
                                        </p:tav>
                                        <p:tav tm="100000">
                                          <p:val>
                                            <p:strVal val="#ppt_x"/>
                                          </p:val>
                                        </p:tav>
                                      </p:tavLst>
                                    </p:anim>
                                    <p:anim calcmode="lin" valueType="num">
                                      <p:cBhvr>
                                        <p:cTn id="45" dur="1000" fill="hold"/>
                                        <p:tgtEl>
                                          <p:spTgt spid="2">
                                            <p:graphicEl>
                                              <a:dgm id="{D511AE71-CF87-40DC-8007-0033659B64E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Контроль точности</a:t>
            </a:r>
            <a:endParaRPr lang="ru-RU" dirty="0"/>
          </a:p>
        </p:txBody>
      </p:sp>
      <p:sp>
        <p:nvSpPr>
          <p:cNvPr id="3" name="Объект 2"/>
          <p:cNvSpPr>
            <a:spLocks noGrp="1"/>
          </p:cNvSpPr>
          <p:nvPr>
            <p:ph idx="1"/>
          </p:nvPr>
        </p:nvSpPr>
        <p:spPr>
          <a:xfrm>
            <a:off x="457200" y="1600200"/>
            <a:ext cx="8229600" cy="4637112"/>
          </a:xfrm>
        </p:spPr>
        <p:txBody>
          <a:bodyPr>
            <a:normAutofit fontScale="92500" lnSpcReduction="20000"/>
          </a:bodyPr>
          <a:lstStyle/>
          <a:p>
            <a:pPr marL="137160" indent="0">
              <a:buNone/>
            </a:pPr>
            <a:r>
              <a:rPr lang="ru-RU" dirty="0"/>
              <a:t>Контроль точности в лабораториях проводят: </a:t>
            </a:r>
            <a:r>
              <a:rPr lang="ru-RU" dirty="0" smtClean="0"/>
              <a:t> </a:t>
            </a:r>
          </a:p>
          <a:p>
            <a:r>
              <a:rPr lang="ru-RU" dirty="0" smtClean="0"/>
              <a:t>с </a:t>
            </a:r>
            <a:r>
              <a:rPr lang="ru-RU" dirty="0"/>
              <a:t>применением стандартных образцов (СО); </a:t>
            </a:r>
            <a:endParaRPr lang="ru-RU" dirty="0" smtClean="0"/>
          </a:p>
          <a:p>
            <a:r>
              <a:rPr lang="ru-RU" dirty="0" smtClean="0"/>
              <a:t>методом </a:t>
            </a:r>
            <a:r>
              <a:rPr lang="ru-RU" dirty="0"/>
              <a:t>добавок; </a:t>
            </a:r>
            <a:endParaRPr lang="ru-RU" dirty="0" smtClean="0"/>
          </a:p>
          <a:p>
            <a:r>
              <a:rPr lang="ru-RU" dirty="0" smtClean="0"/>
              <a:t>методом </a:t>
            </a:r>
            <a:r>
              <a:rPr lang="ru-RU" dirty="0"/>
              <a:t>разбавлений; </a:t>
            </a:r>
            <a:endParaRPr lang="ru-RU" dirty="0" smtClean="0"/>
          </a:p>
          <a:p>
            <a:r>
              <a:rPr lang="ru-RU" dirty="0" smtClean="0"/>
              <a:t>методом </a:t>
            </a:r>
            <a:r>
              <a:rPr lang="ru-RU" dirty="0"/>
              <a:t>сочетания разбавления и добавки. </a:t>
            </a:r>
            <a:endParaRPr lang="ru-RU" dirty="0" smtClean="0"/>
          </a:p>
          <a:p>
            <a:endParaRPr lang="ru-RU" dirty="0"/>
          </a:p>
          <a:p>
            <a:pPr marL="137160" indent="0">
              <a:buNone/>
            </a:pPr>
            <a:r>
              <a:rPr lang="ru-RU" dirty="0"/>
              <a:t>Образцами для контроля являются стандартные образцы (СО) или аттестованные смеси (АС), близкие по составу анализируемым пробам. Погрешность аттестованного значения СО или АС не должна превышать третьей части характеристики погрешности результатов КХА</a:t>
            </a:r>
          </a:p>
        </p:txBody>
      </p:sp>
    </p:spTree>
    <p:extLst>
      <p:ext uri="{BB962C8B-B14F-4D97-AF65-F5344CB8AC3E}">
        <p14:creationId xmlns:p14="http://schemas.microsoft.com/office/powerpoint/2010/main" val="5642299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Контроль точности с использованием СО (АС) </a:t>
            </a:r>
          </a:p>
        </p:txBody>
      </p:sp>
      <p:sp>
        <p:nvSpPr>
          <p:cNvPr id="3" name="Объект 2"/>
          <p:cNvSpPr>
            <a:spLocks noGrp="1"/>
          </p:cNvSpPr>
          <p:nvPr>
            <p:ph idx="1"/>
          </p:nvPr>
        </p:nvSpPr>
        <p:spPr/>
        <p:txBody>
          <a:bodyPr/>
          <a:lstStyle/>
          <a:p>
            <a:pPr marL="137160" indent="0" algn="just">
              <a:buNone/>
            </a:pPr>
            <a:r>
              <a:rPr lang="en-US" sz="2000" b="1" i="1" dirty="0" smtClean="0"/>
              <a:t>NB! </a:t>
            </a:r>
            <a:r>
              <a:rPr lang="ru-RU" sz="2000" i="1" dirty="0" smtClean="0"/>
              <a:t>Если </a:t>
            </a:r>
            <a:r>
              <a:rPr lang="ru-RU" sz="2000" i="1" dirty="0"/>
              <a:t>предварительно установлено, что в анализируемой пробе отсутствует определяемый компонент, то образцами для контроля точности может служить реальная проба с добавками ГСО определяемого компонента в диапазоне определяемых </a:t>
            </a:r>
            <a:r>
              <a:rPr lang="ru-RU" sz="2000" i="1" dirty="0" smtClean="0"/>
              <a:t>концентраций</a:t>
            </a:r>
            <a:r>
              <a:rPr lang="ru-RU" sz="2000" i="1" dirty="0"/>
              <a:t>. </a:t>
            </a:r>
            <a:endParaRPr lang="en-US" sz="2000" i="1" dirty="0" smtClean="0"/>
          </a:p>
          <a:p>
            <a:pPr marL="137160" indent="0" algn="ctr">
              <a:buNone/>
            </a:pPr>
            <a:r>
              <a:rPr lang="en-US" i="1" dirty="0" smtClean="0"/>
              <a:t>K</a:t>
            </a:r>
            <a:r>
              <a:rPr lang="ru-RU" i="1" dirty="0" err="1" smtClean="0"/>
              <a:t>к≤К</a:t>
            </a:r>
            <a:endParaRPr lang="ru-RU" i="1" dirty="0" smtClean="0"/>
          </a:p>
          <a:p>
            <a:pPr marL="137160" indent="0">
              <a:buNone/>
            </a:pPr>
            <a:r>
              <a:rPr lang="ru-RU" dirty="0" smtClean="0"/>
              <a:t>где </a:t>
            </a:r>
            <a:r>
              <a:rPr lang="ru-RU" dirty="0" err="1" smtClean="0"/>
              <a:t>Кк</a:t>
            </a:r>
            <a:r>
              <a:rPr lang="ru-RU" dirty="0" smtClean="0"/>
              <a:t>- </a:t>
            </a:r>
            <a:r>
              <a:rPr lang="ru-RU" dirty="0"/>
              <a:t>фактическое расхождение между результатом измерения (</a:t>
            </a:r>
            <a:r>
              <a:rPr lang="ru-RU" b="1" dirty="0"/>
              <a:t>Х’</a:t>
            </a:r>
            <a:r>
              <a:rPr lang="ru-RU" dirty="0"/>
              <a:t>) и аттестованным значением образца для контроля (</a:t>
            </a:r>
            <a:r>
              <a:rPr lang="ru-RU" b="1" dirty="0"/>
              <a:t>С</a:t>
            </a:r>
            <a:r>
              <a:rPr lang="ru-RU" dirty="0" smtClean="0"/>
              <a:t>).</a:t>
            </a:r>
          </a:p>
          <a:p>
            <a:pPr marL="137160" indent="0" algn="ctr">
              <a:buNone/>
            </a:pPr>
            <a:r>
              <a:rPr lang="ru-RU" dirty="0" smtClean="0"/>
              <a:t> </a:t>
            </a:r>
            <a:r>
              <a:rPr lang="en-US" i="1" dirty="0" smtClean="0"/>
              <a:t>K</a:t>
            </a:r>
            <a:r>
              <a:rPr lang="ru-RU" i="1" dirty="0" smtClean="0"/>
              <a:t>к=</a:t>
            </a:r>
            <a:r>
              <a:rPr lang="ru-RU" b="1" i="1" dirty="0"/>
              <a:t>Х’</a:t>
            </a:r>
            <a:r>
              <a:rPr lang="ru-RU" i="1" dirty="0" smtClean="0"/>
              <a:t>-С</a:t>
            </a:r>
          </a:p>
          <a:p>
            <a:pPr marL="137160" indent="0" algn="ctr">
              <a:buNone/>
            </a:pPr>
            <a:r>
              <a:rPr lang="ru-RU" b="1" i="1" dirty="0"/>
              <a:t>К </a:t>
            </a:r>
            <a:r>
              <a:rPr lang="ru-RU" b="1" i="1" dirty="0" smtClean="0"/>
              <a:t>=</a:t>
            </a:r>
            <a:r>
              <a:rPr lang="el-GR" b="1" i="1" dirty="0" smtClean="0"/>
              <a:t>Δ</a:t>
            </a:r>
            <a:r>
              <a:rPr lang="ru-RU" b="1" i="1" dirty="0" smtClean="0"/>
              <a:t> </a:t>
            </a:r>
            <a:r>
              <a:rPr lang="ru-RU" b="1" i="1" dirty="0"/>
              <a:t>, </a:t>
            </a:r>
            <a:r>
              <a:rPr lang="ru-RU" i="1" dirty="0"/>
              <a:t>(при </a:t>
            </a:r>
            <a:r>
              <a:rPr lang="ru-RU" b="1" i="1" dirty="0"/>
              <a:t>Р=0,95</a:t>
            </a:r>
            <a:r>
              <a:rPr lang="ru-RU" i="1" dirty="0"/>
              <a:t>) </a:t>
            </a:r>
            <a:r>
              <a:rPr lang="ru-RU" i="1" dirty="0" smtClean="0"/>
              <a:t>– в случае, если в НД на МВИ не приведен норматив контроля К</a:t>
            </a:r>
            <a:endParaRPr lang="ru-RU" i="1" dirty="0"/>
          </a:p>
        </p:txBody>
      </p:sp>
    </p:spTree>
    <p:extLst>
      <p:ext uri="{BB962C8B-B14F-4D97-AF65-F5344CB8AC3E}">
        <p14:creationId xmlns:p14="http://schemas.microsoft.com/office/powerpoint/2010/main" val="36678976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Контроль точности методом добавок</a:t>
            </a:r>
          </a:p>
        </p:txBody>
      </p:sp>
      <mc:AlternateContent xmlns:mc="http://schemas.openxmlformats.org/markup-compatibility/2006" xmlns:a14="http://schemas.microsoft.com/office/drawing/2010/main">
        <mc:Choice Requires="a14">
          <p:sp>
            <p:nvSpPr>
              <p:cNvPr id="3" name="Объект 2"/>
              <p:cNvSpPr>
                <a:spLocks noGrp="1"/>
              </p:cNvSpPr>
              <p:nvPr>
                <p:ph idx="1"/>
              </p:nvPr>
            </p:nvSpPr>
            <p:spPr/>
            <p:txBody>
              <a:bodyPr/>
              <a:lstStyle/>
              <a:p>
                <a:pPr marL="137160" indent="0">
                  <a:buNone/>
                </a:pPr>
                <a:r>
                  <a:rPr lang="ru-RU" i="1" dirty="0" smtClean="0"/>
                  <a:t>Образцами для контроля являются пробы реально анализируемых объектов с добавкой ГСО или АС определяемого компонента.</a:t>
                </a:r>
              </a:p>
              <a:p>
                <a:pPr marL="137160" indent="0" algn="ctr">
                  <a:buNone/>
                </a:pPr>
                <a:r>
                  <a:rPr lang="ru-RU" i="1" dirty="0" err="1" smtClean="0"/>
                  <a:t>Кк</a:t>
                </a:r>
                <a:r>
                  <a:rPr lang="ru-RU" i="1" dirty="0" smtClean="0"/>
                  <a:t> </a:t>
                </a:r>
                <a:r>
                  <a:rPr lang="ru-RU" i="1" dirty="0"/>
                  <a:t>= Х’ – (</a:t>
                </a:r>
                <a:r>
                  <a:rPr lang="ru-RU" i="1" dirty="0" err="1"/>
                  <a:t>Хисх</a:t>
                </a:r>
                <a:r>
                  <a:rPr lang="ru-RU" i="1" dirty="0"/>
                  <a:t> + С</a:t>
                </a:r>
                <a:r>
                  <a:rPr lang="ru-RU" i="1" dirty="0" smtClean="0"/>
                  <a:t>)</a:t>
                </a:r>
                <a:r>
                  <a:rPr lang="ru-RU" i="1" dirty="0"/>
                  <a:t> ≤К</a:t>
                </a:r>
              </a:p>
              <a:p>
                <a:pPr marL="137160" indent="0">
                  <a:buNone/>
                </a:pPr>
                <a:r>
                  <a:rPr lang="ru-RU" sz="2400" dirty="0" smtClean="0"/>
                  <a:t>где </a:t>
                </a:r>
                <a:r>
                  <a:rPr lang="ru-RU" sz="2400" dirty="0"/>
                  <a:t>Х’ – результат анализа контрольной пробы (пробы с добавкой);</a:t>
                </a:r>
              </a:p>
              <a:p>
                <a:pPr marL="137160" indent="0">
                  <a:buNone/>
                </a:pPr>
                <a:r>
                  <a:rPr lang="ru-RU" sz="2400" dirty="0"/>
                  <a:t> </a:t>
                </a:r>
                <a:r>
                  <a:rPr lang="ru-RU" sz="2400" dirty="0" err="1"/>
                  <a:t>Хисх</a:t>
                </a:r>
                <a:r>
                  <a:rPr lang="ru-RU" sz="2400" dirty="0"/>
                  <a:t> – результат анализа исходной пробы без добавки;</a:t>
                </a:r>
              </a:p>
              <a:p>
                <a:pPr marL="137160" indent="0">
                  <a:buNone/>
                </a:pPr>
                <a:r>
                  <a:rPr lang="ru-RU" sz="2400" dirty="0"/>
                  <a:t> С – величина </a:t>
                </a:r>
                <a:r>
                  <a:rPr lang="ru-RU" sz="2400" dirty="0" smtClean="0"/>
                  <a:t>добавки</a:t>
                </a:r>
              </a:p>
              <a:p>
                <a:pPr marL="137160" indent="0" algn="ctr">
                  <a:buNone/>
                </a:pPr>
                <a14:m>
                  <m:oMath xmlns:m="http://schemas.openxmlformats.org/officeDocument/2006/math">
                    <m:r>
                      <a:rPr lang="en-US" b="0" i="1" smtClean="0">
                        <a:latin typeface="Cambria Math"/>
                      </a:rPr>
                      <m:t>𝐾</m:t>
                    </m:r>
                    <m:r>
                      <a:rPr lang="en-US" b="0" i="1" smtClean="0">
                        <a:latin typeface="Cambria Math"/>
                      </a:rPr>
                      <m:t>=</m:t>
                    </m:r>
                    <m:rad>
                      <m:radPr>
                        <m:degHide m:val="on"/>
                        <m:ctrlPr>
                          <a:rPr lang="en-US" b="0" i="1" smtClean="0">
                            <a:latin typeface="Cambria Math"/>
                          </a:rPr>
                        </m:ctrlPr>
                      </m:radPr>
                      <m:deg/>
                      <m:e>
                        <m:sSup>
                          <m:sSupPr>
                            <m:ctrlPr>
                              <a:rPr lang="en-US" b="0" i="1" smtClean="0">
                                <a:latin typeface="Cambria Math"/>
                              </a:rPr>
                            </m:ctrlPr>
                          </m:sSupPr>
                          <m:e>
                            <m:d>
                              <m:dPr>
                                <m:ctrlPr>
                                  <a:rPr lang="en-US" b="0" i="1" smtClean="0">
                                    <a:latin typeface="Cambria Math"/>
                                  </a:rPr>
                                </m:ctrlPr>
                              </m:dPr>
                              <m:e>
                                <m:r>
                                  <a:rPr lang="en-US" b="0" i="1" smtClean="0">
                                    <a:latin typeface="Cambria Math"/>
                                    <a:ea typeface="Cambria Math"/>
                                  </a:rPr>
                                  <m:t>∆</m:t>
                                </m:r>
                                <m:r>
                                  <a:rPr lang="en-US" b="0" i="1" smtClean="0">
                                    <a:latin typeface="Cambria Math"/>
                                    <a:ea typeface="Cambria Math"/>
                                  </a:rPr>
                                  <m:t>𝑥</m:t>
                                </m:r>
                                <m:r>
                                  <a:rPr lang="en-US" b="0" i="1" smtClean="0">
                                    <a:latin typeface="Cambria Math"/>
                                    <a:ea typeface="Cambria Math"/>
                                  </a:rPr>
                                  <m:t>′</m:t>
                                </m:r>
                              </m:e>
                            </m:d>
                          </m:e>
                          <m:sup>
                            <m:r>
                              <a:rPr lang="en-US" b="0" i="1" smtClean="0">
                                <a:latin typeface="Cambria Math"/>
                              </a:rPr>
                              <m:t>2</m:t>
                            </m:r>
                          </m:sup>
                        </m:sSup>
                        <m:r>
                          <a:rPr lang="en-US" b="0" i="1" smtClean="0">
                            <a:latin typeface="Cambria Math"/>
                          </a:rPr>
                          <m:t>+</m:t>
                        </m:r>
                        <m:sSup>
                          <m:sSupPr>
                            <m:ctrlPr>
                              <a:rPr lang="en-US" b="0" i="1" smtClean="0">
                                <a:latin typeface="Cambria Math"/>
                              </a:rPr>
                            </m:ctrlPr>
                          </m:sSupPr>
                          <m:e>
                            <m:r>
                              <a:rPr lang="en-US" b="0" i="1" smtClean="0">
                                <a:latin typeface="Cambria Math"/>
                              </a:rPr>
                              <m:t>(</m:t>
                            </m:r>
                            <m:r>
                              <a:rPr lang="en-US" b="0" i="1" smtClean="0">
                                <a:latin typeface="Cambria Math"/>
                                <a:ea typeface="Cambria Math"/>
                              </a:rPr>
                              <m:t>∆</m:t>
                            </m:r>
                            <m:r>
                              <a:rPr lang="en-US" b="0" i="1" smtClean="0">
                                <a:latin typeface="Cambria Math"/>
                                <a:ea typeface="Cambria Math"/>
                              </a:rPr>
                              <m:t>𝑥</m:t>
                            </m:r>
                            <m:r>
                              <a:rPr lang="ru-RU" b="0" i="1" baseline="-25000" smtClean="0">
                                <a:latin typeface="Cambria Math"/>
                                <a:ea typeface="Cambria Math"/>
                              </a:rPr>
                              <m:t>исх</m:t>
                            </m:r>
                            <m:r>
                              <a:rPr lang="ru-RU" b="0" i="1" smtClean="0">
                                <a:latin typeface="Cambria Math"/>
                                <a:ea typeface="Cambria Math"/>
                              </a:rPr>
                              <m:t>)</m:t>
                            </m:r>
                          </m:e>
                          <m:sup>
                            <m:r>
                              <a:rPr lang="en-US" b="0" i="1" smtClean="0">
                                <a:latin typeface="Cambria Math"/>
                              </a:rPr>
                              <m:t>2</m:t>
                            </m:r>
                          </m:sup>
                        </m:sSup>
                      </m:e>
                    </m:rad>
                  </m:oMath>
                </a14:m>
                <a:r>
                  <a:rPr lang="ru-RU" i="1" dirty="0" smtClean="0"/>
                  <a:t> </a:t>
                </a:r>
                <a:r>
                  <a:rPr lang="ru-RU" i="1" dirty="0"/>
                  <a:t>– в случае, если в НД на МВИ не приведен норматив контроля К</a:t>
                </a:r>
              </a:p>
              <a:p>
                <a:pPr marL="137160" indent="0" algn="ctr">
                  <a:buNone/>
                </a:pPr>
                <a:endParaRPr lang="ru-RU" i="1"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blipFill rotWithShape="1">
                <a:blip r:embed="rId2"/>
                <a:stretch>
                  <a:fillRect t="-1295" b="-1554"/>
                </a:stretch>
              </a:blipFill>
            </p:spPr>
            <p:txBody>
              <a:bodyPr/>
              <a:lstStyle/>
              <a:p>
                <a:r>
                  <a:rPr lang="ru-RU">
                    <a:noFill/>
                  </a:rPr>
                  <a:t> </a:t>
                </a:r>
              </a:p>
            </p:txBody>
          </p:sp>
        </mc:Fallback>
      </mc:AlternateContent>
    </p:spTree>
    <p:extLst>
      <p:ext uri="{BB962C8B-B14F-4D97-AF65-F5344CB8AC3E}">
        <p14:creationId xmlns:p14="http://schemas.microsoft.com/office/powerpoint/2010/main" val="3969567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Контроль точности методом разбавлений </a:t>
            </a:r>
          </a:p>
        </p:txBody>
      </p:sp>
      <mc:AlternateContent xmlns:mc="http://schemas.openxmlformats.org/markup-compatibility/2006" xmlns:a14="http://schemas.microsoft.com/office/drawing/2010/main">
        <mc:Choice Requires="a14">
          <p:sp>
            <p:nvSpPr>
              <p:cNvPr id="3" name="Объект 2"/>
              <p:cNvSpPr>
                <a:spLocks noGrp="1"/>
              </p:cNvSpPr>
              <p:nvPr>
                <p:ph idx="1"/>
              </p:nvPr>
            </p:nvSpPr>
            <p:spPr/>
            <p:txBody>
              <a:bodyPr/>
              <a:lstStyle/>
              <a:p>
                <a:pPr marL="137160" indent="0" algn="ctr">
                  <a:buNone/>
                </a:pPr>
                <a:r>
                  <a:rPr lang="ru-RU" b="1" i="1" dirty="0" smtClean="0"/>
                  <a:t>Кк= </a:t>
                </a:r>
                <a:r>
                  <a:rPr lang="ru-RU" b="1" i="1" dirty="0"/>
                  <a:t>/</a:t>
                </a:r>
                <a:r>
                  <a:rPr lang="en-US" b="1" i="1" dirty="0"/>
                  <a:t>R</a:t>
                </a:r>
                <a:r>
                  <a:rPr lang="ru-RU" b="1" i="1" dirty="0"/>
                  <a:t>Х’ – </a:t>
                </a:r>
                <a:r>
                  <a:rPr lang="en-US" b="1" i="1" dirty="0"/>
                  <a:t>X</a:t>
                </a:r>
                <a:r>
                  <a:rPr lang="ru-RU" b="1" i="1" dirty="0" err="1"/>
                  <a:t>исх</a:t>
                </a:r>
                <a:r>
                  <a:rPr lang="ru-RU" dirty="0"/>
                  <a:t>/ </a:t>
                </a:r>
                <a:r>
                  <a:rPr lang="ru-RU" dirty="0" smtClean="0"/>
                  <a:t>≤</a:t>
                </a:r>
                <a:r>
                  <a:rPr lang="ru-RU" b="1" i="1" dirty="0" smtClean="0"/>
                  <a:t>К</a:t>
                </a:r>
              </a:p>
              <a:p>
                <a:pPr marL="137160" indent="0">
                  <a:buNone/>
                </a:pPr>
                <a:r>
                  <a:rPr lang="ru-RU" dirty="0"/>
                  <a:t>где </a:t>
                </a:r>
                <a:r>
                  <a:rPr lang="ru-RU" b="1" i="1" dirty="0"/>
                  <a:t>Х’ </a:t>
                </a:r>
                <a:r>
                  <a:rPr lang="ru-RU" dirty="0"/>
                  <a:t>– результат анализа разбавленной пробы; </a:t>
                </a:r>
              </a:p>
              <a:p>
                <a:pPr marL="137160" indent="0">
                  <a:buNone/>
                </a:pPr>
                <a:r>
                  <a:rPr lang="ru-RU" b="1" i="1" dirty="0"/>
                  <a:t>R </a:t>
                </a:r>
                <a:r>
                  <a:rPr lang="ru-RU" dirty="0"/>
                  <a:t>– коэффициент разбавления </a:t>
                </a:r>
                <a:endParaRPr lang="ru-RU" dirty="0" smtClean="0"/>
              </a:p>
              <a:p>
                <a:pPr marL="137160" indent="0">
                  <a:buNone/>
                </a:pPr>
                <a:r>
                  <a:rPr lang="ru-RU" dirty="0" smtClean="0"/>
                  <a:t>Значение </a:t>
                </a:r>
                <a:r>
                  <a:rPr lang="ru-RU" b="1" i="1" dirty="0" err="1" smtClean="0"/>
                  <a:t>Хисх</a:t>
                </a:r>
                <a:r>
                  <a:rPr lang="ru-RU" b="1" i="1" dirty="0" smtClean="0"/>
                  <a:t>/R </a:t>
                </a:r>
                <a:r>
                  <a:rPr lang="ru-RU" dirty="0"/>
                  <a:t>должно находиться в пределах диапазона методики. </a:t>
                </a:r>
                <a:endParaRPr lang="en-US" dirty="0" smtClean="0"/>
              </a:p>
              <a:p>
                <a:pPr marL="137160" indent="0">
                  <a:buNone/>
                </a:pPr>
                <a:endParaRPr lang="ru-RU" dirty="0" smtClean="0"/>
              </a:p>
              <a:p>
                <a:pPr marL="137160" indent="0">
                  <a:buNone/>
                </a:pPr>
                <a14:m>
                  <m:oMath xmlns:m="http://schemas.openxmlformats.org/officeDocument/2006/math">
                    <m:r>
                      <a:rPr lang="en-US" i="1">
                        <a:latin typeface="Cambria Math"/>
                      </a:rPr>
                      <m:t>𝐾</m:t>
                    </m:r>
                    <m:r>
                      <a:rPr lang="en-US" i="1">
                        <a:latin typeface="Cambria Math"/>
                      </a:rPr>
                      <m:t>=</m:t>
                    </m:r>
                    <m:rad>
                      <m:radPr>
                        <m:degHide m:val="on"/>
                        <m:ctrlPr>
                          <a:rPr lang="en-US" i="1">
                            <a:latin typeface="Cambria Math"/>
                          </a:rPr>
                        </m:ctrlPr>
                      </m:radPr>
                      <m:deg/>
                      <m:e>
                        <m:sSup>
                          <m:sSupPr>
                            <m:ctrlPr>
                              <a:rPr lang="en-US" i="1">
                                <a:latin typeface="Cambria Math"/>
                              </a:rPr>
                            </m:ctrlPr>
                          </m:sSupPr>
                          <m:e>
                            <m:r>
                              <a:rPr lang="en-US" b="0" i="1" smtClean="0">
                                <a:latin typeface="Cambria Math"/>
                              </a:rPr>
                              <m:t>𝑅</m:t>
                            </m:r>
                            <m:r>
                              <a:rPr lang="en-US" b="0" i="1" baseline="30000" smtClean="0">
                                <a:latin typeface="Cambria Math"/>
                              </a:rPr>
                              <m:t>2</m:t>
                            </m:r>
                            <m:d>
                              <m:dPr>
                                <m:ctrlPr>
                                  <a:rPr lang="en-US" i="1">
                                    <a:latin typeface="Cambria Math"/>
                                  </a:rPr>
                                </m:ctrlPr>
                              </m:dPr>
                              <m:e>
                                <m:r>
                                  <a:rPr lang="en-US" i="1">
                                    <a:latin typeface="Cambria Math"/>
                                    <a:ea typeface="Cambria Math"/>
                                  </a:rPr>
                                  <m:t>∆</m:t>
                                </m:r>
                                <m:r>
                                  <a:rPr lang="en-US" i="1">
                                    <a:latin typeface="Cambria Math"/>
                                    <a:ea typeface="Cambria Math"/>
                                  </a:rPr>
                                  <m:t>𝑥</m:t>
                                </m:r>
                                <m:r>
                                  <a:rPr lang="en-US" i="1">
                                    <a:latin typeface="Cambria Math"/>
                                    <a:ea typeface="Cambria Math"/>
                                  </a:rPr>
                                  <m:t>′</m:t>
                                </m:r>
                              </m:e>
                            </m:d>
                          </m:e>
                          <m:sup>
                            <m:r>
                              <a:rPr lang="en-US" i="1">
                                <a:latin typeface="Cambria Math"/>
                              </a:rPr>
                              <m:t>2</m:t>
                            </m:r>
                          </m:sup>
                        </m:sSup>
                        <m:r>
                          <a:rPr lang="en-US" i="1">
                            <a:latin typeface="Cambria Math"/>
                          </a:rPr>
                          <m:t>+</m:t>
                        </m:r>
                        <m:sSup>
                          <m:sSupPr>
                            <m:ctrlPr>
                              <a:rPr lang="en-US" i="1">
                                <a:latin typeface="Cambria Math"/>
                              </a:rPr>
                            </m:ctrlPr>
                          </m:sSupPr>
                          <m:e>
                            <m:r>
                              <a:rPr lang="en-US" i="1">
                                <a:latin typeface="Cambria Math"/>
                              </a:rPr>
                              <m:t>(</m:t>
                            </m:r>
                            <m:r>
                              <a:rPr lang="en-US" i="1">
                                <a:latin typeface="Cambria Math"/>
                                <a:ea typeface="Cambria Math"/>
                              </a:rPr>
                              <m:t>∆</m:t>
                            </m:r>
                            <m:r>
                              <a:rPr lang="en-US" i="1">
                                <a:latin typeface="Cambria Math"/>
                                <a:ea typeface="Cambria Math"/>
                              </a:rPr>
                              <m:t>𝑥</m:t>
                            </m:r>
                            <m:r>
                              <a:rPr lang="ru-RU" i="1" baseline="-25000">
                                <a:latin typeface="Cambria Math"/>
                                <a:ea typeface="Cambria Math"/>
                              </a:rPr>
                              <m:t>исх</m:t>
                            </m:r>
                            <m:r>
                              <a:rPr lang="ru-RU" i="1">
                                <a:latin typeface="Cambria Math"/>
                                <a:ea typeface="Cambria Math"/>
                              </a:rPr>
                              <m:t>)</m:t>
                            </m:r>
                          </m:e>
                          <m:sup>
                            <m:r>
                              <a:rPr lang="en-US" i="1">
                                <a:latin typeface="Cambria Math"/>
                              </a:rPr>
                              <m:t>2</m:t>
                            </m:r>
                          </m:sup>
                        </m:sSup>
                      </m:e>
                    </m:rad>
                  </m:oMath>
                </a14:m>
                <a:r>
                  <a:rPr lang="ru-RU" i="1" dirty="0"/>
                  <a:t> – в случае, если в НД на МВИ не приведен норматив контроля К</a:t>
                </a:r>
              </a:p>
              <a:p>
                <a:pPr marL="137160" indent="0">
                  <a:buNone/>
                </a:pPr>
                <a:endParaRPr lang="ru-RU"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blipFill rotWithShape="1">
                <a:blip r:embed="rId2"/>
                <a:stretch>
                  <a:fillRect t="-1554"/>
                </a:stretch>
              </a:blipFill>
            </p:spPr>
            <p:txBody>
              <a:bodyPr/>
              <a:lstStyle/>
              <a:p>
                <a:r>
                  <a:rPr lang="ru-RU">
                    <a:noFill/>
                  </a:rPr>
                  <a:t> </a:t>
                </a:r>
              </a:p>
            </p:txBody>
          </p:sp>
        </mc:Fallback>
      </mc:AlternateContent>
    </p:spTree>
    <p:extLst>
      <p:ext uri="{BB962C8B-B14F-4D97-AF65-F5344CB8AC3E}">
        <p14:creationId xmlns:p14="http://schemas.microsoft.com/office/powerpoint/2010/main" val="16744679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Контроль точности методом сочетания разбавления и добавки </a:t>
            </a:r>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467544" y="1700808"/>
                <a:ext cx="8496944" cy="4709160"/>
              </a:xfrm>
            </p:spPr>
            <p:txBody>
              <a:bodyPr/>
              <a:lstStyle/>
              <a:p>
                <a:pPr marL="137160" indent="0" algn="ctr">
                  <a:buNone/>
                </a:pPr>
                <a:r>
                  <a:rPr lang="ru-RU" b="1" i="1" dirty="0" smtClean="0"/>
                  <a:t>Кк </a:t>
                </a:r>
                <a:r>
                  <a:rPr lang="ru-RU" b="1" i="1" dirty="0"/>
                  <a:t>= </a:t>
                </a:r>
                <a:r>
                  <a:rPr lang="ru-RU" b="1" dirty="0"/>
                  <a:t>/</a:t>
                </a:r>
                <a:r>
                  <a:rPr lang="ru-RU" b="1" i="1" dirty="0"/>
                  <a:t>X” + (R-1)Х’ – </a:t>
                </a:r>
                <a:r>
                  <a:rPr lang="ru-RU" b="1" i="1" dirty="0" err="1"/>
                  <a:t>Xисх</a:t>
                </a:r>
                <a:r>
                  <a:rPr lang="ru-RU" b="1" i="1" dirty="0"/>
                  <a:t> - С</a:t>
                </a:r>
                <a:r>
                  <a:rPr lang="ru-RU" b="1" dirty="0"/>
                  <a:t>/</a:t>
                </a:r>
                <a:r>
                  <a:rPr lang="ru-RU" b="1" i="1" dirty="0"/>
                  <a:t> </a:t>
                </a:r>
                <a:r>
                  <a:rPr lang="ru-RU" b="1" i="1" dirty="0" smtClean="0"/>
                  <a:t>≤К </a:t>
                </a:r>
                <a:endParaRPr lang="en-US" b="1" i="1" dirty="0" smtClean="0"/>
              </a:p>
              <a:p>
                <a:pPr marL="137160" indent="0">
                  <a:buNone/>
                </a:pPr>
                <a:r>
                  <a:rPr lang="ru-RU" dirty="0" smtClean="0"/>
                  <a:t>где </a:t>
                </a:r>
                <a:r>
                  <a:rPr lang="ru-RU" b="1" i="1" dirty="0"/>
                  <a:t>Х’ </a:t>
                </a:r>
                <a:r>
                  <a:rPr lang="ru-RU" dirty="0"/>
                  <a:t>– результат анализа разбавленной пробы; </a:t>
                </a:r>
              </a:p>
              <a:p>
                <a:pPr marL="137160" indent="0">
                  <a:buNone/>
                </a:pPr>
                <a:r>
                  <a:rPr lang="ru-RU" b="1" i="1" dirty="0"/>
                  <a:t>X” </a:t>
                </a:r>
                <a:r>
                  <a:rPr lang="ru-RU" dirty="0"/>
                  <a:t>– результат анализа разбавленной пробы с добавкой; </a:t>
                </a:r>
              </a:p>
              <a:p>
                <a:pPr marL="137160" indent="0">
                  <a:buNone/>
                </a:pPr>
                <a:r>
                  <a:rPr lang="en-US" b="1" i="1" dirty="0"/>
                  <a:t>C </a:t>
                </a:r>
                <a:r>
                  <a:rPr lang="en-US" dirty="0"/>
                  <a:t>- </a:t>
                </a:r>
                <a:r>
                  <a:rPr lang="ru-RU" dirty="0"/>
                  <a:t>величина добавки; </a:t>
                </a:r>
              </a:p>
              <a:p>
                <a:pPr marL="137160" indent="0">
                  <a:buNone/>
                </a:pPr>
                <a:r>
                  <a:rPr lang="en-US" b="1" i="1" dirty="0"/>
                  <a:t>R </a:t>
                </a:r>
                <a:r>
                  <a:rPr lang="en-US" dirty="0"/>
                  <a:t>– </a:t>
                </a:r>
                <a:r>
                  <a:rPr lang="ru-RU" dirty="0"/>
                  <a:t>коэффициент разбавления. </a:t>
                </a:r>
                <a:endParaRPr lang="ru-RU" dirty="0" smtClean="0"/>
              </a:p>
              <a:p>
                <a:pPr marL="137160" indent="0">
                  <a:buNone/>
                </a:pPr>
                <a14:m>
                  <m:oMath xmlns:m="http://schemas.openxmlformats.org/officeDocument/2006/math">
                    <m:r>
                      <a:rPr lang="en-US" i="1">
                        <a:latin typeface="Cambria Math"/>
                      </a:rPr>
                      <m:t>𝐾</m:t>
                    </m:r>
                    <m:r>
                      <a:rPr lang="en-US" i="1">
                        <a:latin typeface="Cambria Math"/>
                      </a:rPr>
                      <m:t>=</m:t>
                    </m:r>
                    <m:rad>
                      <m:radPr>
                        <m:degHide m:val="on"/>
                        <m:ctrlPr>
                          <a:rPr lang="en-US" i="1">
                            <a:latin typeface="Cambria Math"/>
                          </a:rPr>
                        </m:ctrlPr>
                      </m:radPr>
                      <m:deg/>
                      <m:e>
                        <m:sSup>
                          <m:sSupPr>
                            <m:ctrlPr>
                              <a:rPr lang="en-US" i="1">
                                <a:latin typeface="Cambria Math"/>
                              </a:rPr>
                            </m:ctrlPr>
                          </m:sSupPr>
                          <m:e>
                            <m:r>
                              <a:rPr lang="ru-RU" b="0" i="1" smtClean="0">
                                <a:latin typeface="Cambria Math"/>
                              </a:rPr>
                              <m:t>(</m:t>
                            </m:r>
                            <m:r>
                              <m:rPr>
                                <m:sty m:val="p"/>
                              </m:rPr>
                              <a:rPr lang="el-GR" b="0" i="1" smtClean="0">
                                <a:latin typeface="Cambria Math"/>
                              </a:rPr>
                              <m:t>Δ</m:t>
                            </m:r>
                            <m:r>
                              <a:rPr lang="en-US" b="0" i="1" smtClean="0">
                                <a:latin typeface="Cambria Math"/>
                              </a:rPr>
                              <m:t>𝑥</m:t>
                            </m:r>
                            <m:r>
                              <a:rPr lang="en-US" b="0" i="1" smtClean="0">
                                <a:latin typeface="Cambria Math"/>
                              </a:rPr>
                              <m:t>")2+(</m:t>
                            </m:r>
                            <m:r>
                              <a:rPr lang="en-US" i="1">
                                <a:latin typeface="Cambria Math"/>
                              </a:rPr>
                              <m:t>𝑅</m:t>
                            </m:r>
                            <m:r>
                              <a:rPr lang="ru-RU" b="0" i="1" smtClean="0">
                                <a:latin typeface="Cambria Math"/>
                              </a:rPr>
                              <m:t>−1)</m:t>
                            </m:r>
                            <m:r>
                              <a:rPr lang="en-US" i="1" baseline="30000">
                                <a:latin typeface="Cambria Math"/>
                              </a:rPr>
                              <m:t>2</m:t>
                            </m:r>
                            <m:d>
                              <m:dPr>
                                <m:ctrlPr>
                                  <a:rPr lang="en-US" i="1">
                                    <a:latin typeface="Cambria Math"/>
                                  </a:rPr>
                                </m:ctrlPr>
                              </m:dPr>
                              <m:e>
                                <m:r>
                                  <a:rPr lang="en-US" i="1">
                                    <a:latin typeface="Cambria Math"/>
                                    <a:ea typeface="Cambria Math"/>
                                  </a:rPr>
                                  <m:t>∆</m:t>
                                </m:r>
                                <m:r>
                                  <a:rPr lang="en-US" i="1">
                                    <a:latin typeface="Cambria Math"/>
                                    <a:ea typeface="Cambria Math"/>
                                  </a:rPr>
                                  <m:t>𝑥</m:t>
                                </m:r>
                                <m:r>
                                  <a:rPr lang="en-US" i="1">
                                    <a:latin typeface="Cambria Math"/>
                                    <a:ea typeface="Cambria Math"/>
                                  </a:rPr>
                                  <m:t>′</m:t>
                                </m:r>
                              </m:e>
                            </m:d>
                          </m:e>
                          <m:sup>
                            <m:r>
                              <a:rPr lang="en-US" i="1">
                                <a:latin typeface="Cambria Math"/>
                              </a:rPr>
                              <m:t>2</m:t>
                            </m:r>
                          </m:sup>
                        </m:sSup>
                        <m:r>
                          <a:rPr lang="en-US" i="1">
                            <a:latin typeface="Cambria Math"/>
                          </a:rPr>
                          <m:t>+</m:t>
                        </m:r>
                        <m:sSup>
                          <m:sSupPr>
                            <m:ctrlPr>
                              <a:rPr lang="en-US" i="1">
                                <a:latin typeface="Cambria Math"/>
                              </a:rPr>
                            </m:ctrlPr>
                          </m:sSupPr>
                          <m:e>
                            <m:r>
                              <a:rPr lang="en-US" i="1">
                                <a:latin typeface="Cambria Math"/>
                              </a:rPr>
                              <m:t>(</m:t>
                            </m:r>
                            <m:r>
                              <a:rPr lang="en-US" i="1">
                                <a:latin typeface="Cambria Math"/>
                                <a:ea typeface="Cambria Math"/>
                              </a:rPr>
                              <m:t>∆</m:t>
                            </m:r>
                            <m:r>
                              <a:rPr lang="en-US" i="1">
                                <a:latin typeface="Cambria Math"/>
                                <a:ea typeface="Cambria Math"/>
                              </a:rPr>
                              <m:t>𝑥</m:t>
                            </m:r>
                            <m:r>
                              <a:rPr lang="ru-RU" i="1" baseline="-25000">
                                <a:latin typeface="Cambria Math"/>
                                <a:ea typeface="Cambria Math"/>
                              </a:rPr>
                              <m:t>исх</m:t>
                            </m:r>
                            <m:r>
                              <a:rPr lang="ru-RU" i="1">
                                <a:latin typeface="Cambria Math"/>
                                <a:ea typeface="Cambria Math"/>
                              </a:rPr>
                              <m:t>)</m:t>
                            </m:r>
                          </m:e>
                          <m:sup>
                            <m:r>
                              <a:rPr lang="en-US" i="1">
                                <a:latin typeface="Cambria Math"/>
                              </a:rPr>
                              <m:t>2</m:t>
                            </m:r>
                          </m:sup>
                        </m:sSup>
                      </m:e>
                    </m:rad>
                  </m:oMath>
                </a14:m>
                <a:r>
                  <a:rPr lang="ru-RU" i="1" dirty="0"/>
                  <a:t> – в случае, если в НД на МВИ не приведен норматив контроля К</a:t>
                </a:r>
              </a:p>
              <a:p>
                <a:pPr marL="137160" indent="0">
                  <a:buNone/>
                </a:pPr>
                <a:endParaRPr lang="ru-RU"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467544" y="1700808"/>
                <a:ext cx="8496944" cy="4709160"/>
              </a:xfrm>
              <a:blipFill rotWithShape="1">
                <a:blip r:embed="rId2"/>
                <a:stretch>
                  <a:fillRect t="-1552" r="-215"/>
                </a:stretch>
              </a:blipFill>
            </p:spPr>
            <p:txBody>
              <a:bodyPr/>
              <a:lstStyle/>
              <a:p>
                <a:r>
                  <a:rPr lang="ru-RU">
                    <a:noFill/>
                  </a:rPr>
                  <a:t> </a:t>
                </a:r>
              </a:p>
            </p:txBody>
          </p:sp>
        </mc:Fallback>
      </mc:AlternateContent>
    </p:spTree>
    <p:extLst>
      <p:ext uri="{BB962C8B-B14F-4D97-AF65-F5344CB8AC3E}">
        <p14:creationId xmlns:p14="http://schemas.microsoft.com/office/powerpoint/2010/main" val="24048510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Контроль стабильности</a:t>
            </a:r>
            <a:endParaRPr lang="ru-RU" dirty="0"/>
          </a:p>
        </p:txBody>
      </p:sp>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220563"/>
            <a:ext cx="7884368" cy="5243105"/>
          </a:xfrm>
          <a:prstGeom prst="rect">
            <a:avLst/>
          </a:prstGeom>
        </p:spPr>
      </p:pic>
    </p:spTree>
    <p:extLst>
      <p:ext uri="{BB962C8B-B14F-4D97-AF65-F5344CB8AC3E}">
        <p14:creationId xmlns:p14="http://schemas.microsoft.com/office/powerpoint/2010/main" val="4437134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716856263"/>
              </p:ext>
            </p:extLst>
          </p:nvPr>
        </p:nvGraphicFramePr>
        <p:xfrm>
          <a:off x="457200" y="404813"/>
          <a:ext cx="8229600" cy="5903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8712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360040"/>
          </a:xfrm>
        </p:spPr>
        <p:txBody>
          <a:bodyPr>
            <a:noAutofit/>
          </a:bodyPr>
          <a:lstStyle/>
          <a:p>
            <a:r>
              <a:rPr lang="ru-RU" sz="2800" dirty="0" smtClean="0"/>
              <a:t>Основное содержание стандарта</a:t>
            </a:r>
            <a:endParaRPr lang="ru-RU" sz="2800" dirty="0"/>
          </a:p>
        </p:txBody>
      </p:sp>
      <p:graphicFrame>
        <p:nvGraphicFramePr>
          <p:cNvPr id="5" name="Схема 4"/>
          <p:cNvGraphicFramePr/>
          <p:nvPr>
            <p:extLst>
              <p:ext uri="{D42A27DB-BD31-4B8C-83A1-F6EECF244321}">
                <p14:modId xmlns:p14="http://schemas.microsoft.com/office/powerpoint/2010/main" val="2670031519"/>
              </p:ext>
            </p:extLst>
          </p:nvPr>
        </p:nvGraphicFramePr>
        <p:xfrm>
          <a:off x="251520" y="692696"/>
          <a:ext cx="8784976"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5497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repeatCount="indefinite" fill="remove" grpId="0" nodeType="clickEffect">
                                  <p:stCondLst>
                                    <p:cond delay="0"/>
                                  </p:stCondLst>
                                  <p:endCondLst>
                                    <p:cond evt="onNext" delay="0">
                                      <p:tgtEl>
                                        <p:sldTgt/>
                                      </p:tgtEl>
                                    </p:cond>
                                  </p:endCondLst>
                                  <p:childTnLst>
                                    <p:animClr clrSpc="rgb" dir="cw">
                                      <p:cBhvr override="childStyle">
                                        <p:cTn id="6" dur="1000" autoRev="1" fill="remove"/>
                                        <p:tgtEl>
                                          <p:spTgt spid="5">
                                            <p:graphicEl>
                                              <a:dgm id="{7C1DAEEF-D375-481D-9727-00364BE931E3}"/>
                                            </p:graphicEl>
                                          </p:spTgt>
                                        </p:tgtEl>
                                        <p:attrNameLst>
                                          <p:attrName>style.color</p:attrName>
                                        </p:attrNameLst>
                                      </p:cBhvr>
                                      <p:to>
                                        <a:srgbClr val="F0AD00"/>
                                      </p:to>
                                    </p:animClr>
                                    <p:animClr clrSpc="rgb" dir="cw">
                                      <p:cBhvr>
                                        <p:cTn id="7" dur="1000" autoRev="1" fill="remove"/>
                                        <p:tgtEl>
                                          <p:spTgt spid="5">
                                            <p:graphicEl>
                                              <a:dgm id="{7C1DAEEF-D375-481D-9727-00364BE931E3}"/>
                                            </p:graphicEl>
                                          </p:spTgt>
                                        </p:tgtEl>
                                        <p:attrNameLst>
                                          <p:attrName>fillcolor</p:attrName>
                                        </p:attrNameLst>
                                      </p:cBhvr>
                                      <p:to>
                                        <a:srgbClr val="F0AD00"/>
                                      </p:to>
                                    </p:animClr>
                                    <p:set>
                                      <p:cBhvr>
                                        <p:cTn id="8" dur="1000" autoRev="1" fill="remove"/>
                                        <p:tgtEl>
                                          <p:spTgt spid="5">
                                            <p:graphicEl>
                                              <a:dgm id="{7C1DAEEF-D375-481D-9727-00364BE931E3}"/>
                                            </p:graphicEl>
                                          </p:spTgt>
                                        </p:tgtEl>
                                        <p:attrNameLst>
                                          <p:attrName>fill.type</p:attrName>
                                        </p:attrNameLst>
                                      </p:cBhvr>
                                      <p:to>
                                        <p:strVal val="solid"/>
                                      </p:to>
                                    </p:set>
                                    <p:set>
                                      <p:cBhvr>
                                        <p:cTn id="9" dur="1000" autoRev="1" fill="remove"/>
                                        <p:tgtEl>
                                          <p:spTgt spid="5">
                                            <p:graphicEl>
                                              <a:dgm id="{7C1DAEEF-D375-481D-9727-00364BE931E3}"/>
                                            </p:graphicEl>
                                          </p:spTgt>
                                        </p:tgtEl>
                                        <p:attrNameLst>
                                          <p:attrName>fill.on</p:attrName>
                                        </p:attrNameLst>
                                      </p:cBhvr>
                                      <p:to>
                                        <p:strVal val="true"/>
                                      </p:to>
                                    </p:set>
                                  </p:childTnLst>
                                </p:cTn>
                              </p:par>
                            </p:childTnLst>
                          </p:cTn>
                        </p:par>
                        <p:par>
                          <p:cTn id="10" fill="hold">
                            <p:stCondLst>
                              <p:cond delay="2000"/>
                            </p:stCondLst>
                            <p:childTnLst>
                              <p:par>
                                <p:cTn id="11"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12" dur="1000" autoRev="1" fill="remove"/>
                                        <p:tgtEl>
                                          <p:spTgt spid="5">
                                            <p:graphicEl>
                                              <a:dgm id="{B642AA1D-1DB7-4C99-97D5-5909E0088EC3}"/>
                                            </p:graphicEl>
                                          </p:spTgt>
                                        </p:tgtEl>
                                        <p:attrNameLst>
                                          <p:attrName>style.color</p:attrName>
                                        </p:attrNameLst>
                                      </p:cBhvr>
                                      <p:to>
                                        <a:srgbClr val="F0AD00"/>
                                      </p:to>
                                    </p:animClr>
                                    <p:animClr clrSpc="rgb" dir="cw">
                                      <p:cBhvr>
                                        <p:cTn id="13" dur="1000" autoRev="1" fill="remove"/>
                                        <p:tgtEl>
                                          <p:spTgt spid="5">
                                            <p:graphicEl>
                                              <a:dgm id="{B642AA1D-1DB7-4C99-97D5-5909E0088EC3}"/>
                                            </p:graphicEl>
                                          </p:spTgt>
                                        </p:tgtEl>
                                        <p:attrNameLst>
                                          <p:attrName>fillcolor</p:attrName>
                                        </p:attrNameLst>
                                      </p:cBhvr>
                                      <p:to>
                                        <a:srgbClr val="F0AD00"/>
                                      </p:to>
                                    </p:animClr>
                                    <p:set>
                                      <p:cBhvr>
                                        <p:cTn id="14" dur="1000" autoRev="1" fill="remove"/>
                                        <p:tgtEl>
                                          <p:spTgt spid="5">
                                            <p:graphicEl>
                                              <a:dgm id="{B642AA1D-1DB7-4C99-97D5-5909E0088EC3}"/>
                                            </p:graphicEl>
                                          </p:spTgt>
                                        </p:tgtEl>
                                        <p:attrNameLst>
                                          <p:attrName>fill.type</p:attrName>
                                        </p:attrNameLst>
                                      </p:cBhvr>
                                      <p:to>
                                        <p:strVal val="solid"/>
                                      </p:to>
                                    </p:set>
                                    <p:set>
                                      <p:cBhvr>
                                        <p:cTn id="15" dur="1000" autoRev="1" fill="remove"/>
                                        <p:tgtEl>
                                          <p:spTgt spid="5">
                                            <p:graphicEl>
                                              <a:dgm id="{B642AA1D-1DB7-4C99-97D5-5909E0088EC3}"/>
                                            </p:graphicEl>
                                          </p:spTgt>
                                        </p:tgtEl>
                                        <p:attrNameLst>
                                          <p:attrName>fill.on</p:attrName>
                                        </p:attrNameLst>
                                      </p:cBhvr>
                                      <p:to>
                                        <p:strVal val="true"/>
                                      </p:to>
                                    </p:set>
                                  </p:childTnLst>
                                </p:cTn>
                              </p:par>
                            </p:childTnLst>
                          </p:cTn>
                        </p:par>
                        <p:par>
                          <p:cTn id="16" fill="hold">
                            <p:stCondLst>
                              <p:cond delay="4000"/>
                            </p:stCondLst>
                            <p:childTnLst>
                              <p:par>
                                <p:cTn id="17"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18" dur="1000" autoRev="1" fill="remove"/>
                                        <p:tgtEl>
                                          <p:spTgt spid="5">
                                            <p:graphicEl>
                                              <a:dgm id="{8923D66D-C449-46F0-9200-E1565A8519C3}"/>
                                            </p:graphicEl>
                                          </p:spTgt>
                                        </p:tgtEl>
                                        <p:attrNameLst>
                                          <p:attrName>style.color</p:attrName>
                                        </p:attrNameLst>
                                      </p:cBhvr>
                                      <p:to>
                                        <a:srgbClr val="F0AD00"/>
                                      </p:to>
                                    </p:animClr>
                                    <p:animClr clrSpc="rgb" dir="cw">
                                      <p:cBhvr>
                                        <p:cTn id="19" dur="1000" autoRev="1" fill="remove"/>
                                        <p:tgtEl>
                                          <p:spTgt spid="5">
                                            <p:graphicEl>
                                              <a:dgm id="{8923D66D-C449-46F0-9200-E1565A8519C3}"/>
                                            </p:graphicEl>
                                          </p:spTgt>
                                        </p:tgtEl>
                                        <p:attrNameLst>
                                          <p:attrName>fillcolor</p:attrName>
                                        </p:attrNameLst>
                                      </p:cBhvr>
                                      <p:to>
                                        <a:srgbClr val="F0AD00"/>
                                      </p:to>
                                    </p:animClr>
                                    <p:set>
                                      <p:cBhvr>
                                        <p:cTn id="20" dur="1000" autoRev="1" fill="remove"/>
                                        <p:tgtEl>
                                          <p:spTgt spid="5">
                                            <p:graphicEl>
                                              <a:dgm id="{8923D66D-C449-46F0-9200-E1565A8519C3}"/>
                                            </p:graphicEl>
                                          </p:spTgt>
                                        </p:tgtEl>
                                        <p:attrNameLst>
                                          <p:attrName>fill.type</p:attrName>
                                        </p:attrNameLst>
                                      </p:cBhvr>
                                      <p:to>
                                        <p:strVal val="solid"/>
                                      </p:to>
                                    </p:set>
                                    <p:set>
                                      <p:cBhvr>
                                        <p:cTn id="21" dur="1000" autoRev="1" fill="remove"/>
                                        <p:tgtEl>
                                          <p:spTgt spid="5">
                                            <p:graphicEl>
                                              <a:dgm id="{8923D66D-C449-46F0-9200-E1565A8519C3}"/>
                                            </p:graphicEl>
                                          </p:spTgt>
                                        </p:tgtEl>
                                        <p:attrNameLst>
                                          <p:attrName>fill.on</p:attrName>
                                        </p:attrNameLst>
                                      </p:cBhvr>
                                      <p:to>
                                        <p:strVal val="true"/>
                                      </p:to>
                                    </p:set>
                                  </p:childTnLst>
                                </p:cTn>
                              </p:par>
                            </p:childTnLst>
                          </p:cTn>
                        </p:par>
                        <p:par>
                          <p:cTn id="22" fill="hold">
                            <p:stCondLst>
                              <p:cond delay="6000"/>
                            </p:stCondLst>
                            <p:childTnLst>
                              <p:par>
                                <p:cTn id="23" presetID="27" presetClass="emph" presetSubtype="0" repeatCount="indefinite" fill="remove" grpId="0" nodeType="afterEffect">
                                  <p:stCondLst>
                                    <p:cond delay="0"/>
                                  </p:stCondLst>
                                  <p:endCondLst>
                                    <p:cond evt="onNext" delay="0">
                                      <p:tgtEl>
                                        <p:sldTgt/>
                                      </p:tgtEl>
                                    </p:cond>
                                  </p:endCondLst>
                                  <p:childTnLst>
                                    <p:animClr clrSpc="rgb" dir="cw">
                                      <p:cBhvr override="childStyle">
                                        <p:cTn id="24" dur="1000" autoRev="1" fill="remove"/>
                                        <p:tgtEl>
                                          <p:spTgt spid="5">
                                            <p:graphicEl>
                                              <a:dgm id="{A8ED257B-50EE-4469-9394-D4C1115D24B7}"/>
                                            </p:graphicEl>
                                          </p:spTgt>
                                        </p:tgtEl>
                                        <p:attrNameLst>
                                          <p:attrName>style.color</p:attrName>
                                        </p:attrNameLst>
                                      </p:cBhvr>
                                      <p:to>
                                        <a:srgbClr val="F0AD00"/>
                                      </p:to>
                                    </p:animClr>
                                    <p:animClr clrSpc="rgb" dir="cw">
                                      <p:cBhvr>
                                        <p:cTn id="25" dur="1000" autoRev="1" fill="remove"/>
                                        <p:tgtEl>
                                          <p:spTgt spid="5">
                                            <p:graphicEl>
                                              <a:dgm id="{A8ED257B-50EE-4469-9394-D4C1115D24B7}"/>
                                            </p:graphicEl>
                                          </p:spTgt>
                                        </p:tgtEl>
                                        <p:attrNameLst>
                                          <p:attrName>fillcolor</p:attrName>
                                        </p:attrNameLst>
                                      </p:cBhvr>
                                      <p:to>
                                        <a:srgbClr val="F0AD00"/>
                                      </p:to>
                                    </p:animClr>
                                    <p:set>
                                      <p:cBhvr>
                                        <p:cTn id="26" dur="1000" autoRev="1" fill="remove"/>
                                        <p:tgtEl>
                                          <p:spTgt spid="5">
                                            <p:graphicEl>
                                              <a:dgm id="{A8ED257B-50EE-4469-9394-D4C1115D24B7}"/>
                                            </p:graphicEl>
                                          </p:spTgt>
                                        </p:tgtEl>
                                        <p:attrNameLst>
                                          <p:attrName>fill.type</p:attrName>
                                        </p:attrNameLst>
                                      </p:cBhvr>
                                      <p:to>
                                        <p:strVal val="solid"/>
                                      </p:to>
                                    </p:set>
                                    <p:set>
                                      <p:cBhvr>
                                        <p:cTn id="27" dur="1000" autoRev="1" fill="remove"/>
                                        <p:tgtEl>
                                          <p:spTgt spid="5">
                                            <p:graphicEl>
                                              <a:dgm id="{A8ED257B-50EE-4469-9394-D4C1115D24B7}"/>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lvl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760680"/>
          </a:xfrm>
        </p:spPr>
        <p:txBody>
          <a:bodyPr/>
          <a:lstStyle/>
          <a:p>
            <a:pPr marL="137160" indent="0">
              <a:buNone/>
            </a:pPr>
            <a:r>
              <a:rPr lang="ru-RU" dirty="0" smtClean="0"/>
              <a:t>Выбор алгоритма проведения контрольной процедуры зависит:</a:t>
            </a:r>
          </a:p>
          <a:p>
            <a:r>
              <a:rPr lang="ru-RU" dirty="0" smtClean="0"/>
              <a:t>контролируемого показателя качества результатов анализа (</a:t>
            </a:r>
            <a:r>
              <a:rPr lang="ru-RU" i="1" dirty="0" smtClean="0"/>
              <a:t>повторяемость, </a:t>
            </a:r>
            <a:r>
              <a:rPr lang="ru-RU" i="1" dirty="0" err="1" smtClean="0"/>
              <a:t>внутрилабораторная</a:t>
            </a:r>
            <a:r>
              <a:rPr lang="ru-RU" i="1" dirty="0" smtClean="0"/>
              <a:t> прецизионность, точность</a:t>
            </a:r>
            <a:r>
              <a:rPr lang="ru-RU" dirty="0" smtClean="0"/>
              <a:t>);</a:t>
            </a:r>
          </a:p>
          <a:p>
            <a:r>
              <a:rPr lang="ru-RU" dirty="0" smtClean="0"/>
              <a:t>наличие средств контроля (СО, АС и т.п.);</a:t>
            </a:r>
          </a:p>
          <a:p>
            <a:r>
              <a:rPr lang="ru-RU" dirty="0" smtClean="0"/>
              <a:t>специфики метода анализа;</a:t>
            </a:r>
          </a:p>
          <a:p>
            <a:r>
              <a:rPr lang="ru-RU" dirty="0" smtClean="0"/>
              <a:t>….</a:t>
            </a:r>
            <a:endParaRPr lang="ru-RU" dirty="0"/>
          </a:p>
        </p:txBody>
      </p:sp>
    </p:spTree>
    <p:extLst>
      <p:ext uri="{BB962C8B-B14F-4D97-AF65-F5344CB8AC3E}">
        <p14:creationId xmlns:p14="http://schemas.microsoft.com/office/powerpoint/2010/main" val="12568225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Периодическая проверка подконтрольности процедуры выполнения анализа с применением образцов для контроля</a:t>
            </a:r>
            <a:endParaRPr lang="ru-RU" sz="2800" dirty="0"/>
          </a:p>
        </p:txBody>
      </p:sp>
      <p:graphicFrame>
        <p:nvGraphicFramePr>
          <p:cNvPr id="10" name="Схема 9"/>
          <p:cNvGraphicFramePr/>
          <p:nvPr>
            <p:extLst>
              <p:ext uri="{D42A27DB-BD31-4B8C-83A1-F6EECF244321}">
                <p14:modId xmlns:p14="http://schemas.microsoft.com/office/powerpoint/2010/main" val="2610768342"/>
              </p:ext>
            </p:extLst>
          </p:nvPr>
        </p:nvGraphicFramePr>
        <p:xfrm>
          <a:off x="1259632" y="1628800"/>
          <a:ext cx="724812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170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graphicEl>
                                              <a:dgm id="{D4722A6D-6D23-4BA2-82B8-1509BD86B204}"/>
                                            </p:graphicEl>
                                          </p:spTgt>
                                        </p:tgtEl>
                                        <p:attrNameLst>
                                          <p:attrName>style.visibility</p:attrName>
                                        </p:attrNameLst>
                                      </p:cBhvr>
                                      <p:to>
                                        <p:strVal val="visible"/>
                                      </p:to>
                                    </p:set>
                                  </p:childTnLst>
                                </p:cTn>
                              </p:par>
                              <p:par>
                                <p:cTn id="7" presetID="22" presetClass="entr" presetSubtype="1" fill="hold" grpId="0" nodeType="withEffect">
                                  <p:stCondLst>
                                    <p:cond delay="0"/>
                                  </p:stCondLst>
                                  <p:childTnLst>
                                    <p:set>
                                      <p:cBhvr>
                                        <p:cTn id="8" dur="1" fill="hold">
                                          <p:stCondLst>
                                            <p:cond delay="0"/>
                                          </p:stCondLst>
                                        </p:cTn>
                                        <p:tgtEl>
                                          <p:spTgt spid="10">
                                            <p:graphicEl>
                                              <a:dgm id="{FD41F878-D203-4ACB-8D35-CE30EAE13F3C}"/>
                                            </p:graphicEl>
                                          </p:spTgt>
                                        </p:tgtEl>
                                        <p:attrNameLst>
                                          <p:attrName>style.visibility</p:attrName>
                                        </p:attrNameLst>
                                      </p:cBhvr>
                                      <p:to>
                                        <p:strVal val="visible"/>
                                      </p:to>
                                    </p:set>
                                    <p:animEffect transition="in" filter="wipe(up)">
                                      <p:cBhvr>
                                        <p:cTn id="9" dur="500"/>
                                        <p:tgtEl>
                                          <p:spTgt spid="10">
                                            <p:graphicEl>
                                              <a:dgm id="{FD41F878-D203-4ACB-8D35-CE30EAE13F3C}"/>
                                            </p:graphicEl>
                                          </p:spTgt>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10">
                                            <p:graphicEl>
                                              <a:dgm id="{49F2C2F8-9A5B-4953-BAD3-00665F4F2054}"/>
                                            </p:graphic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0">
                                            <p:graphicEl>
                                              <a:dgm id="{D6D07282-0CEB-4846-89FC-200C6A057DE2}"/>
                                            </p:graphicEl>
                                          </p:spTgt>
                                        </p:tgtEl>
                                        <p:attrNameLst>
                                          <p:attrName>style.visibility</p:attrName>
                                        </p:attrNameLst>
                                      </p:cBhvr>
                                      <p:to>
                                        <p:strVal val="visible"/>
                                      </p:to>
                                    </p:set>
                                    <p:animEffect transition="in" filter="wipe(down)">
                                      <p:cBhvr>
                                        <p:cTn id="16" dur="580">
                                          <p:stCondLst>
                                            <p:cond delay="0"/>
                                          </p:stCondLst>
                                        </p:cTn>
                                        <p:tgtEl>
                                          <p:spTgt spid="10">
                                            <p:graphicEl>
                                              <a:dgm id="{D6D07282-0CEB-4846-89FC-200C6A057DE2}"/>
                                            </p:graphicEl>
                                          </p:spTgt>
                                        </p:tgtEl>
                                      </p:cBhvr>
                                    </p:animEffect>
                                    <p:anim calcmode="lin" valueType="num">
                                      <p:cBhvr>
                                        <p:cTn id="17" dur="1822" tmFilter="0,0; 0.14,0.36; 0.43,0.73; 0.71,0.91; 1.0,1.0">
                                          <p:stCondLst>
                                            <p:cond delay="0"/>
                                          </p:stCondLst>
                                        </p:cTn>
                                        <p:tgtEl>
                                          <p:spTgt spid="10">
                                            <p:graphicEl>
                                              <a:dgm id="{D6D07282-0CEB-4846-89FC-200C6A057DE2}"/>
                                            </p:graphicEl>
                                          </p:spTgt>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0">
                                            <p:graphicEl>
                                              <a:dgm id="{D6D07282-0CEB-4846-89FC-200C6A057DE2}"/>
                                            </p:graphicEl>
                                          </p:spTgt>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0">
                                            <p:graphicEl>
                                              <a:dgm id="{D6D07282-0CEB-4846-89FC-200C6A057DE2}"/>
                                            </p:graphicEl>
                                          </p:spTgt>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0">
                                            <p:graphicEl>
                                              <a:dgm id="{D6D07282-0CEB-4846-89FC-200C6A057DE2}"/>
                                            </p:graphicEl>
                                          </p:spTgt>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0">
                                            <p:graphicEl>
                                              <a:dgm id="{D6D07282-0CEB-4846-89FC-200C6A057DE2}"/>
                                            </p:graphicEl>
                                          </p:spTgt>
                                        </p:tgtEl>
                                        <p:attrNameLst>
                                          <p:attrName>ppt_y</p:attrName>
                                        </p:attrNameLst>
                                      </p:cBhvr>
                                      <p:tavLst>
                                        <p:tav tm="0" fmla="#ppt_y-sin(pi*$)/81">
                                          <p:val>
                                            <p:fltVal val="0"/>
                                          </p:val>
                                        </p:tav>
                                        <p:tav tm="100000">
                                          <p:val>
                                            <p:fltVal val="1"/>
                                          </p:val>
                                        </p:tav>
                                      </p:tavLst>
                                    </p:anim>
                                    <p:animScale>
                                      <p:cBhvr>
                                        <p:cTn id="22" dur="26">
                                          <p:stCondLst>
                                            <p:cond delay="650"/>
                                          </p:stCondLst>
                                        </p:cTn>
                                        <p:tgtEl>
                                          <p:spTgt spid="10">
                                            <p:graphicEl>
                                              <a:dgm id="{D6D07282-0CEB-4846-89FC-200C6A057DE2}"/>
                                            </p:graphicEl>
                                          </p:spTgt>
                                        </p:tgtEl>
                                      </p:cBhvr>
                                      <p:to x="100000" y="60000"/>
                                    </p:animScale>
                                    <p:animScale>
                                      <p:cBhvr>
                                        <p:cTn id="23" dur="166" decel="50000">
                                          <p:stCondLst>
                                            <p:cond delay="676"/>
                                          </p:stCondLst>
                                        </p:cTn>
                                        <p:tgtEl>
                                          <p:spTgt spid="10">
                                            <p:graphicEl>
                                              <a:dgm id="{D6D07282-0CEB-4846-89FC-200C6A057DE2}"/>
                                            </p:graphicEl>
                                          </p:spTgt>
                                        </p:tgtEl>
                                      </p:cBhvr>
                                      <p:to x="100000" y="100000"/>
                                    </p:animScale>
                                    <p:animScale>
                                      <p:cBhvr>
                                        <p:cTn id="24" dur="26">
                                          <p:stCondLst>
                                            <p:cond delay="1312"/>
                                          </p:stCondLst>
                                        </p:cTn>
                                        <p:tgtEl>
                                          <p:spTgt spid="10">
                                            <p:graphicEl>
                                              <a:dgm id="{D6D07282-0CEB-4846-89FC-200C6A057DE2}"/>
                                            </p:graphicEl>
                                          </p:spTgt>
                                        </p:tgtEl>
                                      </p:cBhvr>
                                      <p:to x="100000" y="80000"/>
                                    </p:animScale>
                                    <p:animScale>
                                      <p:cBhvr>
                                        <p:cTn id="25" dur="166" decel="50000">
                                          <p:stCondLst>
                                            <p:cond delay="1338"/>
                                          </p:stCondLst>
                                        </p:cTn>
                                        <p:tgtEl>
                                          <p:spTgt spid="10">
                                            <p:graphicEl>
                                              <a:dgm id="{D6D07282-0CEB-4846-89FC-200C6A057DE2}"/>
                                            </p:graphicEl>
                                          </p:spTgt>
                                        </p:tgtEl>
                                      </p:cBhvr>
                                      <p:to x="100000" y="100000"/>
                                    </p:animScale>
                                    <p:animScale>
                                      <p:cBhvr>
                                        <p:cTn id="26" dur="26">
                                          <p:stCondLst>
                                            <p:cond delay="1642"/>
                                          </p:stCondLst>
                                        </p:cTn>
                                        <p:tgtEl>
                                          <p:spTgt spid="10">
                                            <p:graphicEl>
                                              <a:dgm id="{D6D07282-0CEB-4846-89FC-200C6A057DE2}"/>
                                            </p:graphicEl>
                                          </p:spTgt>
                                        </p:tgtEl>
                                      </p:cBhvr>
                                      <p:to x="100000" y="90000"/>
                                    </p:animScale>
                                    <p:animScale>
                                      <p:cBhvr>
                                        <p:cTn id="27" dur="166" decel="50000">
                                          <p:stCondLst>
                                            <p:cond delay="1668"/>
                                          </p:stCondLst>
                                        </p:cTn>
                                        <p:tgtEl>
                                          <p:spTgt spid="10">
                                            <p:graphicEl>
                                              <a:dgm id="{D6D07282-0CEB-4846-89FC-200C6A057DE2}"/>
                                            </p:graphicEl>
                                          </p:spTgt>
                                        </p:tgtEl>
                                      </p:cBhvr>
                                      <p:to x="100000" y="100000"/>
                                    </p:animScale>
                                    <p:animScale>
                                      <p:cBhvr>
                                        <p:cTn id="28" dur="26">
                                          <p:stCondLst>
                                            <p:cond delay="1808"/>
                                          </p:stCondLst>
                                        </p:cTn>
                                        <p:tgtEl>
                                          <p:spTgt spid="10">
                                            <p:graphicEl>
                                              <a:dgm id="{D6D07282-0CEB-4846-89FC-200C6A057DE2}"/>
                                            </p:graphicEl>
                                          </p:spTgt>
                                        </p:tgtEl>
                                      </p:cBhvr>
                                      <p:to x="100000" y="95000"/>
                                    </p:animScale>
                                    <p:animScale>
                                      <p:cBhvr>
                                        <p:cTn id="29" dur="166" decel="50000">
                                          <p:stCondLst>
                                            <p:cond delay="1834"/>
                                          </p:stCondLst>
                                        </p:cTn>
                                        <p:tgtEl>
                                          <p:spTgt spid="10">
                                            <p:graphicEl>
                                              <a:dgm id="{D6D07282-0CEB-4846-89FC-200C6A057DE2}"/>
                                            </p:graphicEl>
                                          </p:spTgt>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10">
                                            <p:graphicEl>
                                              <a:dgm id="{CF31D688-0F4C-4E8F-9889-BD72C36D54E5}"/>
                                            </p:graphicEl>
                                          </p:spTgt>
                                        </p:tgtEl>
                                        <p:attrNameLst>
                                          <p:attrName>style.visibility</p:attrName>
                                        </p:attrNameLst>
                                      </p:cBhvr>
                                      <p:to>
                                        <p:strVal val="visible"/>
                                      </p:to>
                                    </p:set>
                                    <p:animEffect transition="in" filter="wipe(down)">
                                      <p:cBhvr>
                                        <p:cTn id="34" dur="580">
                                          <p:stCondLst>
                                            <p:cond delay="0"/>
                                          </p:stCondLst>
                                        </p:cTn>
                                        <p:tgtEl>
                                          <p:spTgt spid="10">
                                            <p:graphicEl>
                                              <a:dgm id="{CF31D688-0F4C-4E8F-9889-BD72C36D54E5}"/>
                                            </p:graphicEl>
                                          </p:spTgt>
                                        </p:tgtEl>
                                      </p:cBhvr>
                                    </p:animEffect>
                                    <p:anim calcmode="lin" valueType="num">
                                      <p:cBhvr>
                                        <p:cTn id="35" dur="1822" tmFilter="0,0; 0.14,0.36; 0.43,0.73; 0.71,0.91; 1.0,1.0">
                                          <p:stCondLst>
                                            <p:cond delay="0"/>
                                          </p:stCondLst>
                                        </p:cTn>
                                        <p:tgtEl>
                                          <p:spTgt spid="10">
                                            <p:graphicEl>
                                              <a:dgm id="{CF31D688-0F4C-4E8F-9889-BD72C36D54E5}"/>
                                            </p:graphicEl>
                                          </p:spTgt>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0">
                                            <p:graphicEl>
                                              <a:dgm id="{CF31D688-0F4C-4E8F-9889-BD72C36D54E5}"/>
                                            </p:graphicEl>
                                          </p:spTgt>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0">
                                            <p:graphicEl>
                                              <a:dgm id="{CF31D688-0F4C-4E8F-9889-BD72C36D54E5}"/>
                                            </p:graphicEl>
                                          </p:spTgt>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0">
                                            <p:graphicEl>
                                              <a:dgm id="{CF31D688-0F4C-4E8F-9889-BD72C36D54E5}"/>
                                            </p:graphicEl>
                                          </p:spTgt>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0">
                                            <p:graphicEl>
                                              <a:dgm id="{CF31D688-0F4C-4E8F-9889-BD72C36D54E5}"/>
                                            </p:graphicEl>
                                          </p:spTgt>
                                        </p:tgtEl>
                                        <p:attrNameLst>
                                          <p:attrName>ppt_y</p:attrName>
                                        </p:attrNameLst>
                                      </p:cBhvr>
                                      <p:tavLst>
                                        <p:tav tm="0" fmla="#ppt_y-sin(pi*$)/81">
                                          <p:val>
                                            <p:fltVal val="0"/>
                                          </p:val>
                                        </p:tav>
                                        <p:tav tm="100000">
                                          <p:val>
                                            <p:fltVal val="1"/>
                                          </p:val>
                                        </p:tav>
                                      </p:tavLst>
                                    </p:anim>
                                    <p:animScale>
                                      <p:cBhvr>
                                        <p:cTn id="40" dur="26">
                                          <p:stCondLst>
                                            <p:cond delay="650"/>
                                          </p:stCondLst>
                                        </p:cTn>
                                        <p:tgtEl>
                                          <p:spTgt spid="10">
                                            <p:graphicEl>
                                              <a:dgm id="{CF31D688-0F4C-4E8F-9889-BD72C36D54E5}"/>
                                            </p:graphicEl>
                                          </p:spTgt>
                                        </p:tgtEl>
                                      </p:cBhvr>
                                      <p:to x="100000" y="60000"/>
                                    </p:animScale>
                                    <p:animScale>
                                      <p:cBhvr>
                                        <p:cTn id="41" dur="166" decel="50000">
                                          <p:stCondLst>
                                            <p:cond delay="676"/>
                                          </p:stCondLst>
                                        </p:cTn>
                                        <p:tgtEl>
                                          <p:spTgt spid="10">
                                            <p:graphicEl>
                                              <a:dgm id="{CF31D688-0F4C-4E8F-9889-BD72C36D54E5}"/>
                                            </p:graphicEl>
                                          </p:spTgt>
                                        </p:tgtEl>
                                      </p:cBhvr>
                                      <p:to x="100000" y="100000"/>
                                    </p:animScale>
                                    <p:animScale>
                                      <p:cBhvr>
                                        <p:cTn id="42" dur="26">
                                          <p:stCondLst>
                                            <p:cond delay="1312"/>
                                          </p:stCondLst>
                                        </p:cTn>
                                        <p:tgtEl>
                                          <p:spTgt spid="10">
                                            <p:graphicEl>
                                              <a:dgm id="{CF31D688-0F4C-4E8F-9889-BD72C36D54E5}"/>
                                            </p:graphicEl>
                                          </p:spTgt>
                                        </p:tgtEl>
                                      </p:cBhvr>
                                      <p:to x="100000" y="80000"/>
                                    </p:animScale>
                                    <p:animScale>
                                      <p:cBhvr>
                                        <p:cTn id="43" dur="166" decel="50000">
                                          <p:stCondLst>
                                            <p:cond delay="1338"/>
                                          </p:stCondLst>
                                        </p:cTn>
                                        <p:tgtEl>
                                          <p:spTgt spid="10">
                                            <p:graphicEl>
                                              <a:dgm id="{CF31D688-0F4C-4E8F-9889-BD72C36D54E5}"/>
                                            </p:graphicEl>
                                          </p:spTgt>
                                        </p:tgtEl>
                                      </p:cBhvr>
                                      <p:to x="100000" y="100000"/>
                                    </p:animScale>
                                    <p:animScale>
                                      <p:cBhvr>
                                        <p:cTn id="44" dur="26">
                                          <p:stCondLst>
                                            <p:cond delay="1642"/>
                                          </p:stCondLst>
                                        </p:cTn>
                                        <p:tgtEl>
                                          <p:spTgt spid="10">
                                            <p:graphicEl>
                                              <a:dgm id="{CF31D688-0F4C-4E8F-9889-BD72C36D54E5}"/>
                                            </p:graphicEl>
                                          </p:spTgt>
                                        </p:tgtEl>
                                      </p:cBhvr>
                                      <p:to x="100000" y="90000"/>
                                    </p:animScale>
                                    <p:animScale>
                                      <p:cBhvr>
                                        <p:cTn id="45" dur="166" decel="50000">
                                          <p:stCondLst>
                                            <p:cond delay="1668"/>
                                          </p:stCondLst>
                                        </p:cTn>
                                        <p:tgtEl>
                                          <p:spTgt spid="10">
                                            <p:graphicEl>
                                              <a:dgm id="{CF31D688-0F4C-4E8F-9889-BD72C36D54E5}"/>
                                            </p:graphicEl>
                                          </p:spTgt>
                                        </p:tgtEl>
                                      </p:cBhvr>
                                      <p:to x="100000" y="100000"/>
                                    </p:animScale>
                                    <p:animScale>
                                      <p:cBhvr>
                                        <p:cTn id="46" dur="26">
                                          <p:stCondLst>
                                            <p:cond delay="1808"/>
                                          </p:stCondLst>
                                        </p:cTn>
                                        <p:tgtEl>
                                          <p:spTgt spid="10">
                                            <p:graphicEl>
                                              <a:dgm id="{CF31D688-0F4C-4E8F-9889-BD72C36D54E5}"/>
                                            </p:graphicEl>
                                          </p:spTgt>
                                        </p:tgtEl>
                                      </p:cBhvr>
                                      <p:to x="100000" y="95000"/>
                                    </p:animScale>
                                    <p:animScale>
                                      <p:cBhvr>
                                        <p:cTn id="47" dur="166" decel="50000">
                                          <p:stCondLst>
                                            <p:cond delay="1834"/>
                                          </p:stCondLst>
                                        </p:cTn>
                                        <p:tgtEl>
                                          <p:spTgt spid="10">
                                            <p:graphicEl>
                                              <a:dgm id="{CF31D688-0F4C-4E8F-9889-BD72C36D54E5}"/>
                                            </p:graphicEl>
                                          </p:spTgt>
                                        </p:tgtEl>
                                      </p:cBhvr>
                                      <p:to x="100000" y="100000"/>
                                    </p:animScale>
                                  </p:childTnLst>
                                </p:cTn>
                              </p:par>
                            </p:childTnLst>
                          </p:cTn>
                        </p:par>
                      </p:childTnLst>
                    </p:cTn>
                  </p:par>
                  <p:par>
                    <p:cTn id="48" fill="hold">
                      <p:stCondLst>
                        <p:cond delay="indefinite"/>
                      </p:stCondLst>
                      <p:childTnLst>
                        <p:par>
                          <p:cTn id="49" fill="hold">
                            <p:stCondLst>
                              <p:cond delay="0"/>
                            </p:stCondLst>
                            <p:childTnLst>
                              <p:par>
                                <p:cTn id="50" presetID="32" presetClass="emph" presetSubtype="0" fill="hold" grpId="0" nodeType="clickEffect">
                                  <p:stCondLst>
                                    <p:cond delay="0"/>
                                  </p:stCondLst>
                                  <p:childTnLst>
                                    <p:animRot by="120000">
                                      <p:cBhvr>
                                        <p:cTn id="51" dur="100" fill="hold">
                                          <p:stCondLst>
                                            <p:cond delay="0"/>
                                          </p:stCondLst>
                                        </p:cTn>
                                        <p:tgtEl>
                                          <p:spTgt spid="10">
                                            <p:graphicEl>
                                              <a:dgm id="{C2798349-F23E-4B88-B6F6-A6D1DE346FFE}"/>
                                            </p:graphicEl>
                                          </p:spTgt>
                                        </p:tgtEl>
                                        <p:attrNameLst>
                                          <p:attrName>r</p:attrName>
                                        </p:attrNameLst>
                                      </p:cBhvr>
                                    </p:animRot>
                                    <p:animRot by="-240000">
                                      <p:cBhvr>
                                        <p:cTn id="52" dur="200" fill="hold">
                                          <p:stCondLst>
                                            <p:cond delay="200"/>
                                          </p:stCondLst>
                                        </p:cTn>
                                        <p:tgtEl>
                                          <p:spTgt spid="10">
                                            <p:graphicEl>
                                              <a:dgm id="{C2798349-F23E-4B88-B6F6-A6D1DE346FFE}"/>
                                            </p:graphicEl>
                                          </p:spTgt>
                                        </p:tgtEl>
                                        <p:attrNameLst>
                                          <p:attrName>r</p:attrName>
                                        </p:attrNameLst>
                                      </p:cBhvr>
                                    </p:animRot>
                                    <p:animRot by="240000">
                                      <p:cBhvr>
                                        <p:cTn id="53" dur="200" fill="hold">
                                          <p:stCondLst>
                                            <p:cond delay="400"/>
                                          </p:stCondLst>
                                        </p:cTn>
                                        <p:tgtEl>
                                          <p:spTgt spid="10">
                                            <p:graphicEl>
                                              <a:dgm id="{C2798349-F23E-4B88-B6F6-A6D1DE346FFE}"/>
                                            </p:graphicEl>
                                          </p:spTgt>
                                        </p:tgtEl>
                                        <p:attrNameLst>
                                          <p:attrName>r</p:attrName>
                                        </p:attrNameLst>
                                      </p:cBhvr>
                                    </p:animRot>
                                    <p:animRot by="-240000">
                                      <p:cBhvr>
                                        <p:cTn id="54" dur="200" fill="hold">
                                          <p:stCondLst>
                                            <p:cond delay="600"/>
                                          </p:stCondLst>
                                        </p:cTn>
                                        <p:tgtEl>
                                          <p:spTgt spid="10">
                                            <p:graphicEl>
                                              <a:dgm id="{C2798349-F23E-4B88-B6F6-A6D1DE346FFE}"/>
                                            </p:graphicEl>
                                          </p:spTgt>
                                        </p:tgtEl>
                                        <p:attrNameLst>
                                          <p:attrName>r</p:attrName>
                                        </p:attrNameLst>
                                      </p:cBhvr>
                                    </p:animRot>
                                    <p:animRot by="120000">
                                      <p:cBhvr>
                                        <p:cTn id="55" dur="200" fill="hold">
                                          <p:stCondLst>
                                            <p:cond delay="800"/>
                                          </p:stCondLst>
                                        </p:cTn>
                                        <p:tgtEl>
                                          <p:spTgt spid="10">
                                            <p:graphicEl>
                                              <a:dgm id="{C2798349-F23E-4B88-B6F6-A6D1DE346FFE}"/>
                                            </p:graphic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Методы контроля регламентированные РМГ 76</a:t>
            </a:r>
            <a:endParaRPr lang="ru-RU" dirty="0"/>
          </a:p>
        </p:txBody>
      </p:sp>
      <p:sp>
        <p:nvSpPr>
          <p:cNvPr id="7" name="Объект 6"/>
          <p:cNvSpPr>
            <a:spLocks noGrp="1"/>
          </p:cNvSpPr>
          <p:nvPr>
            <p:ph idx="1"/>
          </p:nvPr>
        </p:nvSpPr>
        <p:spPr/>
        <p:txBody>
          <a:bodyPr/>
          <a:lstStyle/>
          <a:p>
            <a:r>
              <a:rPr lang="ru-RU" dirty="0"/>
              <a:t>с использованием образцов для контроля;</a:t>
            </a:r>
          </a:p>
          <a:p>
            <a:r>
              <a:rPr lang="ru-RU" dirty="0"/>
              <a:t>с применением метода добавок при использовании одной рабочей пробы, которая должна быть стабильной на протяжении всех контрольных измерений;</a:t>
            </a:r>
          </a:p>
          <a:p>
            <a:r>
              <a:rPr lang="ru-RU" dirty="0"/>
              <a:t>с применением метода добавок при использовании разных рабочих проб, что требуется, если они нестабильны.</a:t>
            </a:r>
          </a:p>
          <a:p>
            <a:pPr marL="137160" indent="0">
              <a:buNone/>
            </a:pPr>
            <a:endParaRPr lang="ru-RU" dirty="0"/>
          </a:p>
        </p:txBody>
      </p:sp>
    </p:spTree>
    <p:extLst>
      <p:ext uri="{BB962C8B-B14F-4D97-AF65-F5344CB8AC3E}">
        <p14:creationId xmlns:p14="http://schemas.microsoft.com/office/powerpoint/2010/main" val="2797222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347864" y="116632"/>
            <a:ext cx="266429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Определить значение С и погрешности </a:t>
            </a:r>
            <a:r>
              <a:rPr lang="el-GR" sz="1400" dirty="0" smtClean="0"/>
              <a:t>δ</a:t>
            </a:r>
            <a:r>
              <a:rPr lang="ru-RU" sz="1400" dirty="0" smtClean="0"/>
              <a:t>с</a:t>
            </a:r>
            <a:endParaRPr lang="ru-RU" sz="1400" dirty="0"/>
          </a:p>
        </p:txBody>
      </p:sp>
      <p:cxnSp>
        <p:nvCxnSpPr>
          <p:cNvPr id="8" name="Прямая со стрелкой 7"/>
          <p:cNvCxnSpPr>
            <a:stCxn id="6" idx="2"/>
          </p:cNvCxnSpPr>
          <p:nvPr/>
        </p:nvCxnSpPr>
        <p:spPr>
          <a:xfrm>
            <a:off x="4680012" y="620688"/>
            <a:ext cx="0" cy="14401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3419872" y="764704"/>
            <a:ext cx="259228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Определить показатель погрешности </a:t>
            </a:r>
            <a:r>
              <a:rPr lang="el-GR" sz="1400" dirty="0" smtClean="0"/>
              <a:t>Δ</a:t>
            </a:r>
            <a:r>
              <a:rPr lang="ru-RU" sz="1400" dirty="0" smtClean="0"/>
              <a:t>л=</a:t>
            </a:r>
            <a:r>
              <a:rPr lang="el-GR" sz="1400" dirty="0" smtClean="0"/>
              <a:t>Δ</a:t>
            </a:r>
            <a:r>
              <a:rPr lang="ru-RU" sz="1400" dirty="0" smtClean="0"/>
              <a:t>л(С)</a:t>
            </a:r>
            <a:endParaRPr lang="ru-RU" sz="1400" dirty="0"/>
          </a:p>
        </p:txBody>
      </p:sp>
      <p:sp>
        <p:nvSpPr>
          <p:cNvPr id="10" name="Блок-схема: решение 9"/>
          <p:cNvSpPr/>
          <p:nvPr/>
        </p:nvSpPr>
        <p:spPr>
          <a:xfrm>
            <a:off x="3617894" y="1441376"/>
            <a:ext cx="2196244" cy="648072"/>
          </a:xfrm>
          <a:prstGeom prst="flowChartDecisio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600" dirty="0"/>
              <a:t>Δ</a:t>
            </a:r>
            <a:r>
              <a:rPr lang="ru-RU" sz="1600" dirty="0" smtClean="0"/>
              <a:t>л/3≥</a:t>
            </a:r>
            <a:r>
              <a:rPr lang="el-GR" sz="1600" dirty="0" smtClean="0"/>
              <a:t> </a:t>
            </a:r>
            <a:r>
              <a:rPr lang="el-GR" sz="1600" dirty="0"/>
              <a:t>δ</a:t>
            </a:r>
            <a:r>
              <a:rPr lang="ru-RU" sz="1600" dirty="0"/>
              <a:t>с</a:t>
            </a:r>
          </a:p>
        </p:txBody>
      </p:sp>
      <p:cxnSp>
        <p:nvCxnSpPr>
          <p:cNvPr id="11" name="Прямая со стрелкой 10"/>
          <p:cNvCxnSpPr/>
          <p:nvPr/>
        </p:nvCxnSpPr>
        <p:spPr>
          <a:xfrm>
            <a:off x="4680012" y="1268760"/>
            <a:ext cx="0" cy="14401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a:stCxn id="10" idx="1"/>
          </p:cNvCxnSpPr>
          <p:nvPr/>
        </p:nvCxnSpPr>
        <p:spPr>
          <a:xfrm flipH="1">
            <a:off x="2411760" y="1765412"/>
            <a:ext cx="1206134"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907403" y="5633793"/>
            <a:ext cx="436338" cy="307777"/>
          </a:xfrm>
          <a:prstGeom prst="rect">
            <a:avLst/>
          </a:prstGeom>
          <a:noFill/>
        </p:spPr>
        <p:txBody>
          <a:bodyPr wrap="none" rtlCol="0">
            <a:spAutoFit/>
          </a:bodyPr>
          <a:lstStyle/>
          <a:p>
            <a:r>
              <a:rPr lang="ru-RU" sz="1400" dirty="0" smtClean="0"/>
              <a:t>ДА</a:t>
            </a:r>
            <a:endParaRPr lang="ru-RU" sz="1400" dirty="0"/>
          </a:p>
        </p:txBody>
      </p:sp>
      <p:sp>
        <p:nvSpPr>
          <p:cNvPr id="15" name="Прямоугольник 14"/>
          <p:cNvSpPr/>
          <p:nvPr/>
        </p:nvSpPr>
        <p:spPr>
          <a:xfrm>
            <a:off x="539552" y="1540893"/>
            <a:ext cx="1872208" cy="44903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1400" dirty="0" smtClean="0"/>
              <a:t>Фиксируется предупреждение</a:t>
            </a:r>
            <a:endParaRPr lang="ru-RU" sz="1400" dirty="0"/>
          </a:p>
        </p:txBody>
      </p:sp>
      <p:cxnSp>
        <p:nvCxnSpPr>
          <p:cNvPr id="17" name="Прямая со стрелкой 16"/>
          <p:cNvCxnSpPr>
            <a:stCxn id="10" idx="2"/>
          </p:cNvCxnSpPr>
          <p:nvPr/>
        </p:nvCxnSpPr>
        <p:spPr>
          <a:xfrm>
            <a:off x="4716016" y="2089448"/>
            <a:ext cx="0" cy="25943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Прямоугольник 18"/>
          <p:cNvSpPr/>
          <p:nvPr/>
        </p:nvSpPr>
        <p:spPr>
          <a:xfrm>
            <a:off x="2844119" y="1396080"/>
            <a:ext cx="614277" cy="369332"/>
          </a:xfrm>
          <a:prstGeom prst="rect">
            <a:avLst/>
          </a:prstGeom>
        </p:spPr>
        <p:txBody>
          <a:bodyPr wrap="square">
            <a:spAutoFit/>
          </a:bodyPr>
          <a:lstStyle/>
          <a:p>
            <a:r>
              <a:rPr lang="ru-RU" dirty="0" smtClean="0"/>
              <a:t>нет</a:t>
            </a:r>
            <a:endParaRPr lang="ru-RU" dirty="0"/>
          </a:p>
        </p:txBody>
      </p:sp>
      <p:sp>
        <p:nvSpPr>
          <p:cNvPr id="2" name="Прямоугольник 1"/>
          <p:cNvSpPr/>
          <p:nvPr/>
        </p:nvSpPr>
        <p:spPr>
          <a:xfrm>
            <a:off x="3419872" y="2359263"/>
            <a:ext cx="2592288" cy="5656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Очередное контрольное измерение</a:t>
            </a:r>
            <a:endParaRPr lang="ru-RU" sz="1400" dirty="0"/>
          </a:p>
        </p:txBody>
      </p:sp>
      <p:sp>
        <p:nvSpPr>
          <p:cNvPr id="16" name="Блок-схема: решение 15"/>
          <p:cNvSpPr/>
          <p:nvPr/>
        </p:nvSpPr>
        <p:spPr>
          <a:xfrm>
            <a:off x="3419872" y="3212976"/>
            <a:ext cx="2592288" cy="648072"/>
          </a:xfrm>
          <a:prstGeom prst="flowChartDecisio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t>Контроль повторяемости</a:t>
            </a:r>
            <a:endParaRPr lang="ru-RU" sz="1200" dirty="0"/>
          </a:p>
        </p:txBody>
      </p:sp>
      <p:cxnSp>
        <p:nvCxnSpPr>
          <p:cNvPr id="4" name="Прямая со стрелкой 3"/>
          <p:cNvCxnSpPr>
            <a:stCxn id="2" idx="2"/>
            <a:endCxn id="16" idx="0"/>
          </p:cNvCxnSpPr>
          <p:nvPr/>
        </p:nvCxnSpPr>
        <p:spPr>
          <a:xfrm>
            <a:off x="4716016" y="2924944"/>
            <a:ext cx="0" cy="28803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a:off x="2179380" y="3537012"/>
            <a:ext cx="1206134"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4703822" y="3861048"/>
            <a:ext cx="0" cy="25943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2844119" y="3165894"/>
            <a:ext cx="511679" cy="369332"/>
          </a:xfrm>
          <a:prstGeom prst="rect">
            <a:avLst/>
          </a:prstGeom>
        </p:spPr>
        <p:txBody>
          <a:bodyPr wrap="none">
            <a:spAutoFit/>
          </a:bodyPr>
          <a:lstStyle/>
          <a:p>
            <a:r>
              <a:rPr lang="ru-RU" dirty="0" smtClean="0"/>
              <a:t>нет</a:t>
            </a:r>
            <a:endParaRPr lang="ru-RU" dirty="0"/>
          </a:p>
        </p:txBody>
      </p:sp>
      <p:sp>
        <p:nvSpPr>
          <p:cNvPr id="23" name="Прямоугольник 22"/>
          <p:cNvSpPr/>
          <p:nvPr/>
        </p:nvSpPr>
        <p:spPr>
          <a:xfrm>
            <a:off x="539552" y="3198609"/>
            <a:ext cx="1662688" cy="5656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err="1" smtClean="0"/>
              <a:t>Хср</a:t>
            </a:r>
            <a:r>
              <a:rPr lang="ru-RU" sz="1400" dirty="0" smtClean="0"/>
              <a:t>=(Х1+Х2+…+Х</a:t>
            </a:r>
            <a:r>
              <a:rPr lang="en-US" sz="1400" dirty="0" smtClean="0"/>
              <a:t>n)/N</a:t>
            </a:r>
            <a:endParaRPr lang="ru-RU" sz="1400" dirty="0"/>
          </a:p>
        </p:txBody>
      </p:sp>
      <p:sp>
        <p:nvSpPr>
          <p:cNvPr id="24" name="Прямоугольник 23"/>
          <p:cNvSpPr/>
          <p:nvPr/>
        </p:nvSpPr>
        <p:spPr>
          <a:xfrm>
            <a:off x="3400754" y="4120480"/>
            <a:ext cx="2592288" cy="56568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1400" dirty="0" smtClean="0"/>
              <a:t>Рассчитать </a:t>
            </a:r>
            <a:r>
              <a:rPr lang="ru-RU" sz="1400" dirty="0" err="1" smtClean="0"/>
              <a:t>Хср</a:t>
            </a:r>
            <a:r>
              <a:rPr lang="ru-RU" sz="1400" dirty="0" smtClean="0"/>
              <a:t>, </a:t>
            </a:r>
            <a:r>
              <a:rPr lang="en-US" sz="1400" dirty="0" err="1" smtClean="0"/>
              <a:t>Sx</a:t>
            </a:r>
            <a:r>
              <a:rPr lang="en-US" sz="1400" dirty="0"/>
              <a:t> </a:t>
            </a:r>
            <a:r>
              <a:rPr lang="ru-RU" sz="1400" dirty="0" smtClean="0"/>
              <a:t>и</a:t>
            </a:r>
            <a:r>
              <a:rPr lang="en-US" sz="1400" dirty="0" smtClean="0"/>
              <a:t> </a:t>
            </a:r>
            <a:r>
              <a:rPr lang="el-GR" sz="1400" dirty="0" smtClean="0"/>
              <a:t>Θ</a:t>
            </a:r>
            <a:r>
              <a:rPr lang="ru-RU" sz="1400" dirty="0" smtClean="0"/>
              <a:t>л. Рассчитать нормативы контроля К </a:t>
            </a:r>
            <a:r>
              <a:rPr lang="ru-RU" sz="1400" dirty="0" err="1" smtClean="0"/>
              <a:t>вп</a:t>
            </a:r>
            <a:r>
              <a:rPr lang="ru-RU" sz="1400" dirty="0" smtClean="0"/>
              <a:t> и </a:t>
            </a:r>
            <a:r>
              <a:rPr lang="ru-RU" sz="1400" dirty="0" err="1" smtClean="0"/>
              <a:t>Кп</a:t>
            </a:r>
            <a:endParaRPr lang="ru-RU" sz="1400" dirty="0"/>
          </a:p>
        </p:txBody>
      </p:sp>
      <p:sp>
        <p:nvSpPr>
          <p:cNvPr id="7" name="Прямоугольник 6"/>
          <p:cNvSpPr/>
          <p:nvPr/>
        </p:nvSpPr>
        <p:spPr>
          <a:xfrm>
            <a:off x="4886563" y="3806098"/>
            <a:ext cx="478019" cy="369332"/>
          </a:xfrm>
          <a:prstGeom prst="rect">
            <a:avLst/>
          </a:prstGeom>
        </p:spPr>
        <p:txBody>
          <a:bodyPr wrap="square">
            <a:spAutoFit/>
          </a:bodyPr>
          <a:lstStyle/>
          <a:p>
            <a:r>
              <a:rPr lang="ru-RU" dirty="0" smtClean="0"/>
              <a:t>да</a:t>
            </a:r>
            <a:endParaRPr lang="ru-RU" dirty="0"/>
          </a:p>
        </p:txBody>
      </p:sp>
      <p:sp>
        <p:nvSpPr>
          <p:cNvPr id="25" name="Блок-схема: решение 24"/>
          <p:cNvSpPr/>
          <p:nvPr/>
        </p:nvSpPr>
        <p:spPr>
          <a:xfrm>
            <a:off x="3638830" y="5013176"/>
            <a:ext cx="2196244" cy="648072"/>
          </a:xfrm>
          <a:prstGeom prst="flowChartDecisio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t>Sx</a:t>
            </a:r>
            <a:r>
              <a:rPr lang="ru-RU" sz="1600" dirty="0" smtClean="0"/>
              <a:t>≤</a:t>
            </a:r>
            <a:r>
              <a:rPr lang="el-GR" sz="1600" dirty="0" smtClean="0"/>
              <a:t> </a:t>
            </a:r>
            <a:r>
              <a:rPr lang="ru-RU" sz="1600" dirty="0" err="1" smtClean="0"/>
              <a:t>Квп</a:t>
            </a:r>
            <a:endParaRPr lang="ru-RU" sz="1600" dirty="0" smtClean="0"/>
          </a:p>
          <a:p>
            <a:pPr algn="ctr"/>
            <a:r>
              <a:rPr lang="en-US" sz="1600" dirty="0"/>
              <a:t> </a:t>
            </a:r>
            <a:r>
              <a:rPr lang="el-GR" sz="1600" dirty="0"/>
              <a:t>Θ</a:t>
            </a:r>
            <a:r>
              <a:rPr lang="ru-RU" sz="1600" dirty="0" smtClean="0"/>
              <a:t>л</a:t>
            </a:r>
            <a:r>
              <a:rPr lang="ru-RU" sz="1600" dirty="0"/>
              <a:t> </a:t>
            </a:r>
            <a:r>
              <a:rPr lang="ru-RU" sz="1600" dirty="0" smtClean="0"/>
              <a:t>≤</a:t>
            </a:r>
            <a:r>
              <a:rPr lang="el-GR" sz="1600" dirty="0" smtClean="0"/>
              <a:t> </a:t>
            </a:r>
            <a:r>
              <a:rPr lang="ru-RU" sz="1600" dirty="0" err="1" smtClean="0"/>
              <a:t>Кп</a:t>
            </a:r>
            <a:endParaRPr lang="ru-RU" sz="1600" dirty="0"/>
          </a:p>
        </p:txBody>
      </p:sp>
      <p:cxnSp>
        <p:nvCxnSpPr>
          <p:cNvPr id="26" name="Прямая со стрелкой 25"/>
          <p:cNvCxnSpPr/>
          <p:nvPr/>
        </p:nvCxnSpPr>
        <p:spPr>
          <a:xfrm>
            <a:off x="4736952" y="4725144"/>
            <a:ext cx="0" cy="28803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a:stCxn id="25" idx="3"/>
          </p:cNvCxnSpPr>
          <p:nvPr/>
        </p:nvCxnSpPr>
        <p:spPr>
          <a:xfrm>
            <a:off x="5835074" y="5337212"/>
            <a:ext cx="969174"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801604" y="2020708"/>
            <a:ext cx="436338" cy="307777"/>
          </a:xfrm>
          <a:prstGeom prst="rect">
            <a:avLst/>
          </a:prstGeom>
          <a:noFill/>
        </p:spPr>
        <p:txBody>
          <a:bodyPr wrap="none" rtlCol="0">
            <a:spAutoFit/>
          </a:bodyPr>
          <a:lstStyle/>
          <a:p>
            <a:r>
              <a:rPr lang="ru-RU" sz="1400" dirty="0" smtClean="0"/>
              <a:t>ДА</a:t>
            </a:r>
            <a:endParaRPr lang="ru-RU" sz="1400" dirty="0"/>
          </a:p>
        </p:txBody>
      </p:sp>
      <p:sp>
        <p:nvSpPr>
          <p:cNvPr id="29" name="Скругленный прямоугольник 28"/>
          <p:cNvSpPr/>
          <p:nvPr/>
        </p:nvSpPr>
        <p:spPr>
          <a:xfrm>
            <a:off x="6876256" y="5054014"/>
            <a:ext cx="1944216" cy="57977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1200" dirty="0" smtClean="0"/>
              <a:t>Корректирующие мероприятия по нарушению контроля</a:t>
            </a:r>
            <a:endParaRPr lang="ru-RU" sz="1200" dirty="0"/>
          </a:p>
        </p:txBody>
      </p:sp>
      <p:cxnSp>
        <p:nvCxnSpPr>
          <p:cNvPr id="30" name="Прямая со стрелкой 29"/>
          <p:cNvCxnSpPr/>
          <p:nvPr/>
        </p:nvCxnSpPr>
        <p:spPr>
          <a:xfrm>
            <a:off x="4724758" y="5661248"/>
            <a:ext cx="0" cy="28803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1" name="Прямоугольник 30"/>
          <p:cNvSpPr/>
          <p:nvPr/>
        </p:nvSpPr>
        <p:spPr>
          <a:xfrm>
            <a:off x="5807982" y="4967880"/>
            <a:ext cx="511679" cy="369332"/>
          </a:xfrm>
          <a:prstGeom prst="rect">
            <a:avLst/>
          </a:prstGeom>
        </p:spPr>
        <p:txBody>
          <a:bodyPr wrap="none">
            <a:spAutoFit/>
          </a:bodyPr>
          <a:lstStyle/>
          <a:p>
            <a:r>
              <a:rPr lang="ru-RU" dirty="0" smtClean="0"/>
              <a:t>нет</a:t>
            </a:r>
            <a:endParaRPr lang="ru-RU" dirty="0"/>
          </a:p>
        </p:txBody>
      </p:sp>
      <p:sp>
        <p:nvSpPr>
          <p:cNvPr id="32" name="Овал 31"/>
          <p:cNvSpPr/>
          <p:nvPr/>
        </p:nvSpPr>
        <p:spPr>
          <a:xfrm>
            <a:off x="3194998" y="5970572"/>
            <a:ext cx="3037565" cy="76470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t>Фиксируются удовлетворительные результаты контрольной процедуры</a:t>
            </a:r>
            <a:endParaRPr lang="ru-RU" sz="1200" dirty="0"/>
          </a:p>
        </p:txBody>
      </p:sp>
      <p:cxnSp>
        <p:nvCxnSpPr>
          <p:cNvPr id="34" name="Соединительная линия уступом 33"/>
          <p:cNvCxnSpPr>
            <a:stCxn id="15" idx="2"/>
            <a:endCxn id="2" idx="1"/>
          </p:cNvCxnSpPr>
          <p:nvPr/>
        </p:nvCxnSpPr>
        <p:spPr>
          <a:xfrm rot="16200000" flipH="1">
            <a:off x="2121678" y="1343909"/>
            <a:ext cx="652173" cy="1944216"/>
          </a:xfrm>
          <a:prstGeom prst="bentConnector2">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4" name="Соединительная линия уступом 43"/>
          <p:cNvCxnSpPr>
            <a:stCxn id="16" idx="3"/>
          </p:cNvCxnSpPr>
          <p:nvPr/>
        </p:nvCxnSpPr>
        <p:spPr>
          <a:xfrm flipV="1">
            <a:off x="6012160" y="3068960"/>
            <a:ext cx="2160240" cy="468052"/>
          </a:xfrm>
          <a:prstGeom prst="bentConnector3">
            <a:avLst>
              <a:gd name="adj1" fmla="val 100265"/>
            </a:avLst>
          </a:prstGeom>
        </p:spPr>
        <p:style>
          <a:lnRef idx="1">
            <a:schemeClr val="accent1"/>
          </a:lnRef>
          <a:fillRef idx="0">
            <a:schemeClr val="accent1"/>
          </a:fillRef>
          <a:effectRef idx="0">
            <a:schemeClr val="accent1"/>
          </a:effectRef>
          <a:fontRef idx="minor">
            <a:schemeClr val="tx1"/>
          </a:fontRef>
        </p:style>
      </p:cxnSp>
      <p:sp>
        <p:nvSpPr>
          <p:cNvPr id="47" name="Прямоугольник с двумя вырезанными противолежащими углами 46"/>
          <p:cNvSpPr/>
          <p:nvPr/>
        </p:nvSpPr>
        <p:spPr>
          <a:xfrm>
            <a:off x="7524328" y="2348880"/>
            <a:ext cx="1512168" cy="720080"/>
          </a:xfrm>
          <a:prstGeom prst="snip2Diag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200" dirty="0" smtClean="0"/>
              <a:t>Пауза для соблюдения условий прецизионности</a:t>
            </a:r>
            <a:endParaRPr lang="ru-RU" sz="1200" dirty="0"/>
          </a:p>
        </p:txBody>
      </p:sp>
      <p:cxnSp>
        <p:nvCxnSpPr>
          <p:cNvPr id="49" name="Прямая со стрелкой 48"/>
          <p:cNvCxnSpPr>
            <a:stCxn id="47" idx="2"/>
          </p:cNvCxnSpPr>
          <p:nvPr/>
        </p:nvCxnSpPr>
        <p:spPr>
          <a:xfrm flipH="1">
            <a:off x="6014394" y="2708920"/>
            <a:ext cx="15099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27745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effectLst/>
              </a:rPr>
              <a:t>Метод выборочного статистического контроля</a:t>
            </a:r>
            <a:endParaRPr lang="ru-RU" dirty="0"/>
          </a:p>
        </p:txBody>
      </p:sp>
      <p:sp>
        <p:nvSpPr>
          <p:cNvPr id="3" name="Объект 2"/>
          <p:cNvSpPr>
            <a:spLocks noGrp="1"/>
          </p:cNvSpPr>
          <p:nvPr>
            <p:ph idx="1"/>
          </p:nvPr>
        </p:nvSpPr>
        <p:spPr/>
        <p:txBody>
          <a:bodyPr>
            <a:normAutofit fontScale="92500"/>
          </a:bodyPr>
          <a:lstStyle/>
          <a:p>
            <a:pPr marL="137160" indent="0" algn="just">
              <a:buNone/>
            </a:pPr>
            <a:r>
              <a:rPr lang="ru-RU" i="1" dirty="0" smtClean="0"/>
              <a:t>Основан на </a:t>
            </a:r>
            <a:r>
              <a:rPr lang="ru-RU" i="1" dirty="0"/>
              <a:t>сравнении общего количества </a:t>
            </a:r>
            <a:r>
              <a:rPr lang="ru-RU" i="1" dirty="0" smtClean="0"/>
              <a:t>превышений </a:t>
            </a:r>
            <a:r>
              <a:rPr lang="ru-RU" i="1" dirty="0"/>
              <a:t>со специальными контрольными (приёмочными и браковочными) </a:t>
            </a:r>
            <a:r>
              <a:rPr lang="ru-RU" i="1" dirty="0" smtClean="0"/>
              <a:t>числами</a:t>
            </a:r>
            <a:r>
              <a:rPr lang="ru-RU" i="1" dirty="0"/>
              <a:t>. </a:t>
            </a:r>
            <a:endParaRPr lang="ru-RU" i="1" dirty="0" smtClean="0"/>
          </a:p>
          <a:p>
            <a:pPr marL="137160" indent="0" algn="just">
              <a:buNone/>
            </a:pPr>
            <a:r>
              <a:rPr lang="ru-RU" dirty="0"/>
              <a:t> В РМГ76 для выборочного статистического контроля регламентировано две схемы выборки: обеспечивающая </a:t>
            </a:r>
            <a:r>
              <a:rPr lang="ru-RU" dirty="0" smtClean="0"/>
              <a:t>AQL (</a:t>
            </a:r>
            <a:r>
              <a:rPr lang="ru-RU" i="1" dirty="0" err="1"/>
              <a:t>acceptable</a:t>
            </a:r>
            <a:r>
              <a:rPr lang="ru-RU" i="1" dirty="0"/>
              <a:t> </a:t>
            </a:r>
            <a:r>
              <a:rPr lang="ru-RU" i="1" dirty="0" err="1"/>
              <a:t>quality</a:t>
            </a:r>
            <a:r>
              <a:rPr lang="ru-RU" i="1" dirty="0"/>
              <a:t> </a:t>
            </a:r>
            <a:r>
              <a:rPr lang="ru-RU" i="1" dirty="0" err="1"/>
              <a:t>level</a:t>
            </a:r>
            <a:r>
              <a:rPr lang="ru-RU" i="1" dirty="0"/>
              <a:t> </a:t>
            </a:r>
            <a:r>
              <a:rPr lang="ru-RU" dirty="0"/>
              <a:t>(приемлемый уровень качества</a:t>
            </a:r>
            <a:r>
              <a:rPr lang="ru-RU" dirty="0" smtClean="0"/>
              <a:t>)</a:t>
            </a:r>
            <a:r>
              <a:rPr lang="ru-RU" dirty="0"/>
              <a:t> 10% – для очень ответственных измерений, например экологических, – и 6,5% – для остальных измерений, в частности для промышленных. </a:t>
            </a:r>
            <a:r>
              <a:rPr lang="ru-RU" dirty="0" smtClean="0"/>
              <a:t>Выбранный </a:t>
            </a:r>
            <a:r>
              <a:rPr lang="ru-RU" dirty="0"/>
              <a:t>уровень качества задаёт не только контрольные числа, но и объём выборки. </a:t>
            </a:r>
            <a:endParaRPr lang="ru-RU" i="1" dirty="0"/>
          </a:p>
        </p:txBody>
      </p:sp>
    </p:spTree>
    <p:extLst>
      <p:ext uri="{BB962C8B-B14F-4D97-AF65-F5344CB8AC3E}">
        <p14:creationId xmlns:p14="http://schemas.microsoft.com/office/powerpoint/2010/main" val="1585017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878530104"/>
              </p:ext>
            </p:extLst>
          </p:nvPr>
        </p:nvGraphicFramePr>
        <p:xfrm>
          <a:off x="1043608" y="2060848"/>
          <a:ext cx="7632848"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Заголовок 4"/>
          <p:cNvSpPr>
            <a:spLocks noGrp="1"/>
          </p:cNvSpPr>
          <p:nvPr>
            <p:ph type="title"/>
          </p:nvPr>
        </p:nvSpPr>
        <p:spPr/>
        <p:txBody>
          <a:bodyPr>
            <a:normAutofit fontScale="90000"/>
          </a:bodyPr>
          <a:lstStyle/>
          <a:p>
            <a:r>
              <a:rPr lang="ru-RU" dirty="0" smtClean="0">
                <a:effectLst/>
              </a:rPr>
              <a:t>План ВСК прецизионности </a:t>
            </a:r>
            <a:r>
              <a:rPr lang="ru-RU" dirty="0">
                <a:effectLst/>
              </a:rPr>
              <a:t>и погрешности результатов</a:t>
            </a:r>
          </a:p>
        </p:txBody>
      </p:sp>
    </p:spTree>
    <p:extLst>
      <p:ext uri="{BB962C8B-B14F-4D97-AF65-F5344CB8AC3E}">
        <p14:creationId xmlns:p14="http://schemas.microsoft.com/office/powerpoint/2010/main" val="3137747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691680" y="332656"/>
            <a:ext cx="2808312" cy="122413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600" u="sng" dirty="0" smtClean="0"/>
              <a:t>При контроле внутрилабораторной прецизионности:</a:t>
            </a:r>
          </a:p>
          <a:p>
            <a:pPr algn="ctr"/>
            <a:r>
              <a:rPr lang="ru-RU" sz="1600" dirty="0" smtClean="0"/>
              <a:t>формируется выборка из </a:t>
            </a:r>
            <a:r>
              <a:rPr lang="en-US" sz="1600" dirty="0" smtClean="0"/>
              <a:t>n</a:t>
            </a:r>
            <a:r>
              <a:rPr lang="ru-RU" sz="1600" dirty="0" smtClean="0"/>
              <a:t> рабочих проб</a:t>
            </a:r>
            <a:endParaRPr lang="ru-RU" sz="1600" dirty="0"/>
          </a:p>
        </p:txBody>
      </p:sp>
      <p:sp>
        <p:nvSpPr>
          <p:cNvPr id="7" name="Прямоугольник 6"/>
          <p:cNvSpPr/>
          <p:nvPr/>
        </p:nvSpPr>
        <p:spPr>
          <a:xfrm>
            <a:off x="5076056" y="323538"/>
            <a:ext cx="2880320" cy="122413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600" u="sng" dirty="0"/>
              <a:t>При контроле </a:t>
            </a:r>
            <a:r>
              <a:rPr lang="ru-RU" sz="1600" u="sng" dirty="0" smtClean="0"/>
              <a:t>погрешности:</a:t>
            </a:r>
            <a:endParaRPr lang="ru-RU" sz="1600" u="sng" dirty="0"/>
          </a:p>
          <a:p>
            <a:pPr algn="ctr"/>
            <a:r>
              <a:rPr lang="ru-RU" sz="1600" dirty="0" smtClean="0"/>
              <a:t>Выполнение </a:t>
            </a:r>
            <a:r>
              <a:rPr lang="en-US" sz="1600" dirty="0" smtClean="0"/>
              <a:t>n</a:t>
            </a:r>
            <a:r>
              <a:rPr lang="ru-RU" sz="1600" dirty="0" smtClean="0"/>
              <a:t> контрольных процедур с использованием стандартных образцов</a:t>
            </a:r>
            <a:endParaRPr lang="ru-RU" sz="1600" dirty="0"/>
          </a:p>
        </p:txBody>
      </p:sp>
      <p:sp>
        <p:nvSpPr>
          <p:cNvPr id="8" name="Прямоугольник 7"/>
          <p:cNvSpPr/>
          <p:nvPr/>
        </p:nvSpPr>
        <p:spPr>
          <a:xfrm>
            <a:off x="1691680" y="2060848"/>
            <a:ext cx="6264696" cy="864096"/>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smtClean="0"/>
              <a:t>Установление числа несоответствующих результатов, </a:t>
            </a:r>
            <a:r>
              <a:rPr lang="en-US" dirty="0" smtClean="0"/>
              <a:t>h</a:t>
            </a:r>
            <a:r>
              <a:rPr lang="ru-RU" dirty="0"/>
              <a:t>к</a:t>
            </a:r>
          </a:p>
        </p:txBody>
      </p:sp>
      <p:sp>
        <p:nvSpPr>
          <p:cNvPr id="9" name="Прямоугольник 8"/>
          <p:cNvSpPr/>
          <p:nvPr/>
        </p:nvSpPr>
        <p:spPr>
          <a:xfrm>
            <a:off x="1691680" y="4220500"/>
            <a:ext cx="6264696" cy="64807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ru-RU" dirty="0" smtClean="0"/>
              <a:t>Принятие решения</a:t>
            </a:r>
            <a:endParaRPr lang="ru-RU" dirty="0"/>
          </a:p>
        </p:txBody>
      </p:sp>
      <p:sp>
        <p:nvSpPr>
          <p:cNvPr id="10" name="Овал 9"/>
          <p:cNvSpPr/>
          <p:nvPr/>
        </p:nvSpPr>
        <p:spPr>
          <a:xfrm>
            <a:off x="3203848" y="3212976"/>
            <a:ext cx="3240360" cy="64807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t>Сравнение </a:t>
            </a:r>
            <a:r>
              <a:rPr lang="en-US" dirty="0" smtClean="0"/>
              <a:t>h</a:t>
            </a:r>
            <a:r>
              <a:rPr lang="ru-RU" dirty="0" smtClean="0"/>
              <a:t>к с </a:t>
            </a:r>
            <a:r>
              <a:rPr lang="en-US" dirty="0" smtClean="0"/>
              <a:t>h</a:t>
            </a:r>
            <a:endParaRPr lang="ru-RU" dirty="0"/>
          </a:p>
        </p:txBody>
      </p:sp>
      <p:sp>
        <p:nvSpPr>
          <p:cNvPr id="11" name="Прямоугольник 10"/>
          <p:cNvSpPr/>
          <p:nvPr/>
        </p:nvSpPr>
        <p:spPr>
          <a:xfrm>
            <a:off x="1547664" y="5229200"/>
            <a:ext cx="2664296" cy="12687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1600" dirty="0" smtClean="0">
                <a:solidFill>
                  <a:schemeClr val="bg1"/>
                </a:solidFill>
              </a:rPr>
              <a:t>При </a:t>
            </a:r>
            <a:r>
              <a:rPr lang="en-US" sz="1600" dirty="0" smtClean="0">
                <a:solidFill>
                  <a:schemeClr val="bg1"/>
                </a:solidFill>
              </a:rPr>
              <a:t>h</a:t>
            </a:r>
            <a:r>
              <a:rPr lang="ru-RU" sz="1600" dirty="0" smtClean="0">
                <a:solidFill>
                  <a:schemeClr val="bg1"/>
                </a:solidFill>
              </a:rPr>
              <a:t>к&lt;</a:t>
            </a:r>
            <a:r>
              <a:rPr lang="en-US" sz="1600" dirty="0" smtClean="0">
                <a:solidFill>
                  <a:schemeClr val="bg1"/>
                </a:solidFill>
              </a:rPr>
              <a:t>h</a:t>
            </a:r>
            <a:r>
              <a:rPr lang="ru-RU" sz="1600" dirty="0" smtClean="0">
                <a:solidFill>
                  <a:schemeClr val="bg1"/>
                </a:solidFill>
              </a:rPr>
              <a:t> </a:t>
            </a:r>
            <a:r>
              <a:rPr lang="ru-RU" sz="1600" dirty="0" err="1" smtClean="0">
                <a:solidFill>
                  <a:schemeClr val="bg1"/>
                </a:solidFill>
              </a:rPr>
              <a:t>внутрилабораторная</a:t>
            </a:r>
            <a:r>
              <a:rPr lang="ru-RU" sz="1600" dirty="0" smtClean="0">
                <a:solidFill>
                  <a:schemeClr val="bg1"/>
                </a:solidFill>
              </a:rPr>
              <a:t> прецизионность и погрешность результатов удовлетворительная</a:t>
            </a:r>
            <a:endParaRPr lang="ru-RU" sz="1600" dirty="0">
              <a:solidFill>
                <a:schemeClr val="bg1"/>
              </a:solidFill>
            </a:endParaRPr>
          </a:p>
        </p:txBody>
      </p:sp>
      <p:sp>
        <p:nvSpPr>
          <p:cNvPr id="12" name="Прямоугольник 11"/>
          <p:cNvSpPr/>
          <p:nvPr/>
        </p:nvSpPr>
        <p:spPr>
          <a:xfrm>
            <a:off x="5616116" y="5229200"/>
            <a:ext cx="2448272" cy="12687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1600" dirty="0">
                <a:solidFill>
                  <a:schemeClr val="bg1"/>
                </a:solidFill>
              </a:rPr>
              <a:t>При </a:t>
            </a:r>
            <a:r>
              <a:rPr lang="en-US" sz="1600" dirty="0">
                <a:solidFill>
                  <a:schemeClr val="bg1"/>
                </a:solidFill>
              </a:rPr>
              <a:t>h</a:t>
            </a:r>
            <a:r>
              <a:rPr lang="ru-RU" sz="1600" dirty="0" smtClean="0">
                <a:solidFill>
                  <a:schemeClr val="bg1"/>
                </a:solidFill>
              </a:rPr>
              <a:t>к&gt;</a:t>
            </a:r>
            <a:r>
              <a:rPr lang="en-US" sz="1600" dirty="0" smtClean="0">
                <a:solidFill>
                  <a:schemeClr val="bg1"/>
                </a:solidFill>
              </a:rPr>
              <a:t>h’</a:t>
            </a:r>
            <a:r>
              <a:rPr lang="ru-RU" sz="1600" dirty="0" smtClean="0">
                <a:solidFill>
                  <a:schemeClr val="bg1"/>
                </a:solidFill>
              </a:rPr>
              <a:t> </a:t>
            </a:r>
            <a:r>
              <a:rPr lang="ru-RU" sz="1600" dirty="0" err="1">
                <a:solidFill>
                  <a:schemeClr val="bg1"/>
                </a:solidFill>
              </a:rPr>
              <a:t>внутрилабораторная</a:t>
            </a:r>
            <a:r>
              <a:rPr lang="ru-RU" sz="1600" dirty="0">
                <a:solidFill>
                  <a:schemeClr val="bg1"/>
                </a:solidFill>
              </a:rPr>
              <a:t> прецизионность и погрешность результатов </a:t>
            </a:r>
            <a:r>
              <a:rPr lang="ru-RU" sz="1600" dirty="0" smtClean="0">
                <a:solidFill>
                  <a:schemeClr val="bg1"/>
                </a:solidFill>
              </a:rPr>
              <a:t>неудовлетворительная</a:t>
            </a:r>
            <a:endParaRPr lang="ru-RU" sz="1600" dirty="0">
              <a:solidFill>
                <a:schemeClr val="bg1"/>
              </a:solidFill>
            </a:endParaRPr>
          </a:p>
        </p:txBody>
      </p:sp>
      <p:sp>
        <p:nvSpPr>
          <p:cNvPr id="13" name="Стрелка вниз 12"/>
          <p:cNvSpPr/>
          <p:nvPr/>
        </p:nvSpPr>
        <p:spPr>
          <a:xfrm>
            <a:off x="2987824" y="1556792"/>
            <a:ext cx="216024" cy="504056"/>
          </a:xfrm>
          <a:prstGeom prst="downArrow">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14" name="Стрелка вниз 13"/>
          <p:cNvSpPr/>
          <p:nvPr/>
        </p:nvSpPr>
        <p:spPr>
          <a:xfrm>
            <a:off x="6516216" y="1556792"/>
            <a:ext cx="216024" cy="504056"/>
          </a:xfrm>
          <a:prstGeom prst="downArrow">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15" name="Стрелка вниз 14"/>
          <p:cNvSpPr/>
          <p:nvPr/>
        </p:nvSpPr>
        <p:spPr>
          <a:xfrm>
            <a:off x="4716016" y="2924944"/>
            <a:ext cx="108012" cy="288032"/>
          </a:xfrm>
          <a:prstGeom prst="downArrow">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низ 15"/>
          <p:cNvSpPr/>
          <p:nvPr/>
        </p:nvSpPr>
        <p:spPr>
          <a:xfrm>
            <a:off x="4736300" y="3893144"/>
            <a:ext cx="108012" cy="327356"/>
          </a:xfrm>
          <a:prstGeom prst="downArrow">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17" name="Стрелка вниз 16"/>
          <p:cNvSpPr/>
          <p:nvPr/>
        </p:nvSpPr>
        <p:spPr>
          <a:xfrm>
            <a:off x="2763818" y="4868572"/>
            <a:ext cx="216024" cy="360628"/>
          </a:xfrm>
          <a:prstGeom prst="downArrow">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
        <p:nvSpPr>
          <p:cNvPr id="18" name="Стрелка вниз 17"/>
          <p:cNvSpPr/>
          <p:nvPr/>
        </p:nvSpPr>
        <p:spPr>
          <a:xfrm>
            <a:off x="6732240" y="4856562"/>
            <a:ext cx="216024" cy="360628"/>
          </a:xfrm>
          <a:prstGeom prst="downArrow">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0662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Контрольные карты Шухарта</a:t>
            </a:r>
            <a:endParaRPr lang="ru-RU" dirty="0"/>
          </a:p>
        </p:txBody>
      </p:sp>
      <p:sp>
        <p:nvSpPr>
          <p:cNvPr id="3" name="Объект 2"/>
          <p:cNvSpPr>
            <a:spLocks noGrp="1"/>
          </p:cNvSpPr>
          <p:nvPr>
            <p:ph idx="1"/>
          </p:nvPr>
        </p:nvSpPr>
        <p:spPr/>
        <p:txBody>
          <a:bodyPr>
            <a:normAutofit lnSpcReduction="10000"/>
          </a:bodyPr>
          <a:lstStyle/>
          <a:p>
            <a:pPr algn="just"/>
            <a:r>
              <a:rPr lang="ru-RU" dirty="0" smtClean="0"/>
              <a:t>Являются </a:t>
            </a:r>
            <a:r>
              <a:rPr lang="ru-RU" dirty="0"/>
              <a:t>графическим средством статистического анализа изменчивости процессов. </a:t>
            </a:r>
            <a:endParaRPr lang="ru-RU" dirty="0" smtClean="0"/>
          </a:p>
          <a:p>
            <a:pPr algn="just"/>
            <a:r>
              <a:rPr lang="ru-RU" dirty="0"/>
              <a:t>Основная цель КК </a:t>
            </a:r>
            <a:r>
              <a:rPr lang="ru-RU" dirty="0" smtClean="0"/>
              <a:t>– </a:t>
            </a:r>
            <a:r>
              <a:rPr lang="ru-RU" dirty="0"/>
              <a:t>обнаружить неестественные изменения данных, характеризующих повторяющийся процесс, и дать критерий для обнаружения отсутствия в нём статистической управляемости. Процесс находится в статистически управляемом состоянии, если изменчивость в нём вызвана только случайными причинами.</a:t>
            </a:r>
          </a:p>
        </p:txBody>
      </p:sp>
    </p:spTree>
    <p:extLst>
      <p:ext uri="{BB962C8B-B14F-4D97-AF65-F5344CB8AC3E}">
        <p14:creationId xmlns:p14="http://schemas.microsoft.com/office/powerpoint/2010/main" val="18811830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340" y="116632"/>
            <a:ext cx="7344816" cy="6522297"/>
          </a:xfrm>
          <a:prstGeom prst="rect">
            <a:avLst/>
          </a:prstGeom>
        </p:spPr>
      </p:pic>
    </p:spTree>
    <p:extLst>
      <p:ext uri="{BB962C8B-B14F-4D97-AF65-F5344CB8AC3E}">
        <p14:creationId xmlns:p14="http://schemas.microsoft.com/office/powerpoint/2010/main" val="1909758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476672"/>
            <a:ext cx="8136904" cy="2308324"/>
          </a:xfrm>
          <a:prstGeom prst="rect">
            <a:avLst/>
          </a:prstGeom>
        </p:spPr>
        <p:txBody>
          <a:bodyPr wrap="square">
            <a:spAutoFit/>
          </a:bodyPr>
          <a:lstStyle/>
          <a:p>
            <a:r>
              <a:rPr lang="ru-RU" dirty="0" smtClean="0"/>
              <a:t>В процедуре </a:t>
            </a:r>
            <a:r>
              <a:rPr lang="ru-RU" dirty="0"/>
              <a:t>ВЛК </a:t>
            </a:r>
            <a:r>
              <a:rPr lang="ru-RU" dirty="0" smtClean="0"/>
              <a:t>используются </a:t>
            </a:r>
            <a:r>
              <a:rPr lang="ru-RU" dirty="0"/>
              <a:t>стандартные карты, а именно:</a:t>
            </a:r>
          </a:p>
          <a:p>
            <a:r>
              <a:rPr lang="ru-RU" dirty="0"/>
              <a:t>·        R-карты – для КК повторяемости и внутрилабораторной прецизионности (далее прецизионности);</a:t>
            </a:r>
          </a:p>
          <a:p>
            <a:r>
              <a:rPr lang="ru-RU" dirty="0"/>
              <a:t>·        карты скользящих размахов – для КК прецизионности в методе с использованием (одного) ОК;</a:t>
            </a:r>
          </a:p>
          <a:p>
            <a:r>
              <a:rPr lang="ru-RU" dirty="0"/>
              <a:t>·        X-карты – для КК погрешности;</a:t>
            </a:r>
          </a:p>
          <a:p>
            <a:r>
              <a:rPr lang="ru-RU" dirty="0"/>
              <a:t>·        КУСУМ-карты – для контроля систематической погрешности с использованием ОК.</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2944520"/>
            <a:ext cx="6315968" cy="3498075"/>
          </a:xfrm>
          <a:prstGeom prst="rect">
            <a:avLst/>
          </a:prstGeom>
        </p:spPr>
      </p:pic>
    </p:spTree>
    <p:extLst>
      <p:ext uri="{BB962C8B-B14F-4D97-AF65-F5344CB8AC3E}">
        <p14:creationId xmlns:p14="http://schemas.microsoft.com/office/powerpoint/2010/main" val="1042819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Методы испытания и оценка их пригодности</a:t>
            </a:r>
            <a:endParaRPr lang="ru-RU" sz="2800" dirty="0"/>
          </a:p>
        </p:txBody>
      </p:sp>
      <p:sp>
        <p:nvSpPr>
          <p:cNvPr id="3" name="Объект 2"/>
          <p:cNvSpPr>
            <a:spLocks noGrp="1"/>
          </p:cNvSpPr>
          <p:nvPr>
            <p:ph idx="1"/>
          </p:nvPr>
        </p:nvSpPr>
        <p:spPr>
          <a:xfrm>
            <a:off x="467544" y="1268760"/>
            <a:ext cx="8219256" cy="5040600"/>
          </a:xfrm>
        </p:spPr>
        <p:txBody>
          <a:bodyPr>
            <a:normAutofit lnSpcReduction="10000"/>
          </a:bodyPr>
          <a:lstStyle/>
          <a:p>
            <a:r>
              <a:rPr lang="ru-RU" altLang="ru-RU" b="1" i="1" dirty="0">
                <a:latin typeface="Times New Roman" pitchFamily="18" charset="0"/>
              </a:rPr>
              <a:t>Лаборатория </a:t>
            </a:r>
            <a:r>
              <a:rPr lang="ru-RU" altLang="ru-RU" b="1" i="1" dirty="0" smtClean="0">
                <a:latin typeface="Times New Roman" pitchFamily="18" charset="0"/>
              </a:rPr>
              <a:t> в своей работе должна </a:t>
            </a:r>
            <a:r>
              <a:rPr lang="ru-RU" altLang="ru-RU" b="1" i="1" dirty="0">
                <a:latin typeface="Times New Roman" pitchFamily="18" charset="0"/>
              </a:rPr>
              <a:t>использовать методы и процедуры, соответствующие области ее деятельности</a:t>
            </a:r>
            <a:r>
              <a:rPr lang="sk-SK" altLang="ru-RU" b="1" i="1" dirty="0">
                <a:latin typeface="Times New Roman" pitchFamily="18" charset="0"/>
              </a:rPr>
              <a:t>, </a:t>
            </a:r>
            <a:r>
              <a:rPr lang="ru-RU" altLang="ru-RU" b="1" i="1" dirty="0" smtClean="0">
                <a:latin typeface="Times New Roman" pitchFamily="18" charset="0"/>
              </a:rPr>
              <a:t>которые </a:t>
            </a:r>
            <a:r>
              <a:rPr lang="ru-RU" altLang="ru-RU" b="1" i="1" dirty="0">
                <a:latin typeface="Times New Roman" pitchFamily="18" charset="0"/>
              </a:rPr>
              <a:t>отвечают потребностям заказчиков</a:t>
            </a:r>
            <a:r>
              <a:rPr lang="ru-RU" dirty="0" smtClean="0"/>
              <a:t> </a:t>
            </a:r>
          </a:p>
          <a:p>
            <a:r>
              <a:rPr lang="ru-RU" altLang="ru-RU" b="1" i="1" dirty="0" smtClean="0">
                <a:latin typeface="Times New Roman" pitchFamily="18" charset="0"/>
              </a:rPr>
              <a:t>Все </a:t>
            </a:r>
            <a:r>
              <a:rPr lang="ru-RU" altLang="ru-RU" b="1" i="1" dirty="0">
                <a:latin typeface="Times New Roman" pitchFamily="18" charset="0"/>
              </a:rPr>
              <a:t>инструкции, стандарты, относящиеся к работе лаборатории, должны быть актуализированы и доступны для персонала на месте осуществления </a:t>
            </a:r>
            <a:r>
              <a:rPr lang="ru-RU" altLang="ru-RU" b="1" i="1" dirty="0" smtClean="0">
                <a:latin typeface="Times New Roman" pitchFamily="18" charset="0"/>
              </a:rPr>
              <a:t>деятельности</a:t>
            </a:r>
          </a:p>
          <a:p>
            <a:r>
              <a:rPr lang="ru-RU" altLang="ru-RU" b="1" i="1" dirty="0">
                <a:latin typeface="Times New Roman" pitchFamily="18" charset="0"/>
              </a:rPr>
              <a:t>Отступление от методов допускается только при условии документального оформления, технического обоснования, одобрения и согласия заказчика</a:t>
            </a:r>
            <a:endParaRPr lang="ru-RU" dirty="0"/>
          </a:p>
        </p:txBody>
      </p:sp>
    </p:spTree>
    <p:extLst>
      <p:ext uri="{BB962C8B-B14F-4D97-AF65-F5344CB8AC3E}">
        <p14:creationId xmlns:p14="http://schemas.microsoft.com/office/powerpoint/2010/main" val="808665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500074891"/>
              </p:ext>
            </p:extLst>
          </p:nvPr>
        </p:nvGraphicFramePr>
        <p:xfrm>
          <a:off x="467544" y="692696"/>
          <a:ext cx="7920880"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1928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32656"/>
            <a:ext cx="8136904" cy="1323439"/>
          </a:xfrm>
          <a:prstGeom prst="rect">
            <a:avLst/>
          </a:prstGeom>
        </p:spPr>
        <p:txBody>
          <a:bodyPr wrap="square">
            <a:spAutoFit/>
          </a:bodyPr>
          <a:lstStyle/>
          <a:p>
            <a:r>
              <a:rPr lang="ru-RU" sz="2000" dirty="0"/>
              <a:t>На контрольную карту наносят в виде горизонтальных прямых среднюю линию и пределы - предел действия и предел предупреждения. Выход результата за эти пределы свидетельствует о нестабильности процесса измерений</a:t>
            </a:r>
            <a:r>
              <a:rPr lang="ru-RU" dirty="0"/>
              <a:t>.</a:t>
            </a:r>
          </a:p>
        </p:txBody>
      </p:sp>
      <p:sp>
        <p:nvSpPr>
          <p:cNvPr id="3" name="Прямоугольник 2"/>
          <p:cNvSpPr/>
          <p:nvPr/>
        </p:nvSpPr>
        <p:spPr>
          <a:xfrm>
            <a:off x="323528" y="1916832"/>
            <a:ext cx="8424936" cy="1631216"/>
          </a:xfrm>
          <a:prstGeom prst="rect">
            <a:avLst/>
          </a:prstGeom>
        </p:spPr>
        <p:txBody>
          <a:bodyPr wrap="square">
            <a:spAutoFit/>
          </a:bodyPr>
          <a:lstStyle/>
          <a:p>
            <a:r>
              <a:rPr lang="ru-RU" sz="2000" dirty="0"/>
              <a:t>Для каждой МВИ разрабатывают контрольную карту (карту Шухарта) и рассчитывают среднюю линию и контрольные пределы: </a:t>
            </a:r>
            <a:endParaRPr lang="ru-RU" sz="2000" dirty="0" smtClean="0"/>
          </a:p>
          <a:p>
            <a:r>
              <a:rPr lang="ru-RU" sz="2000" b="1" dirty="0" smtClean="0"/>
              <a:t>средняя </a:t>
            </a:r>
            <a:r>
              <a:rPr lang="ru-RU" sz="2000" b="1" dirty="0"/>
              <a:t>линия </a:t>
            </a:r>
            <a:r>
              <a:rPr lang="ru-RU" sz="2000" b="1" dirty="0" smtClean="0"/>
              <a:t> СЛ= 1,128*</a:t>
            </a:r>
            <a:r>
              <a:rPr lang="el-GR" sz="2000" b="1" dirty="0" smtClean="0"/>
              <a:t>σ</a:t>
            </a:r>
            <a:r>
              <a:rPr lang="ru-RU" sz="1200" b="1" dirty="0" err="1"/>
              <a:t>Rл</a:t>
            </a:r>
            <a:r>
              <a:rPr lang="ru-RU" sz="2000" b="1" dirty="0"/>
              <a:t> </a:t>
            </a:r>
            <a:endParaRPr lang="ru-RU" sz="2000" b="1" dirty="0" smtClean="0"/>
          </a:p>
          <a:p>
            <a:r>
              <a:rPr lang="ru-RU" sz="2000" b="1" dirty="0" smtClean="0"/>
              <a:t>предел </a:t>
            </a:r>
            <a:r>
              <a:rPr lang="ru-RU" sz="2000" b="1" dirty="0"/>
              <a:t>действия </a:t>
            </a:r>
            <a:r>
              <a:rPr lang="ru-RU" sz="2000" b="1" dirty="0" smtClean="0"/>
              <a:t>ПД= 3,686*</a:t>
            </a:r>
            <a:r>
              <a:rPr lang="el-GR" sz="2000" b="1" dirty="0" smtClean="0"/>
              <a:t>σ</a:t>
            </a:r>
            <a:r>
              <a:rPr lang="ru-RU" sz="1200" b="1" dirty="0" err="1"/>
              <a:t>Rл</a:t>
            </a:r>
            <a:r>
              <a:rPr lang="ru-RU" sz="2000" b="1" dirty="0" smtClean="0"/>
              <a:t>; </a:t>
            </a:r>
          </a:p>
          <a:p>
            <a:r>
              <a:rPr lang="ru-RU" sz="2000" b="1" dirty="0" smtClean="0"/>
              <a:t>предел </a:t>
            </a:r>
            <a:r>
              <a:rPr lang="ru-RU" sz="2000" b="1" dirty="0"/>
              <a:t>предупреждения </a:t>
            </a:r>
            <a:r>
              <a:rPr lang="ru-RU" sz="2000" b="1" dirty="0" smtClean="0"/>
              <a:t>ПП= 2,834*</a:t>
            </a:r>
            <a:r>
              <a:rPr lang="el-GR" sz="2000" b="1" dirty="0" smtClean="0"/>
              <a:t>σ</a:t>
            </a:r>
            <a:r>
              <a:rPr lang="ru-RU" sz="1200" b="1" dirty="0" err="1"/>
              <a:t>Rл</a:t>
            </a:r>
            <a:r>
              <a:rPr lang="ru-RU" sz="2000" b="1" dirty="0" smtClean="0"/>
              <a:t>.</a:t>
            </a:r>
            <a:endParaRPr lang="ru-RU" sz="2000" b="1" dirty="0"/>
          </a:p>
        </p:txBody>
      </p:sp>
      <p:sp>
        <p:nvSpPr>
          <p:cNvPr id="4" name="Прямоугольник 3"/>
          <p:cNvSpPr/>
          <p:nvPr/>
        </p:nvSpPr>
        <p:spPr>
          <a:xfrm>
            <a:off x="467544" y="4293096"/>
            <a:ext cx="8136904" cy="707886"/>
          </a:xfrm>
          <a:prstGeom prst="rect">
            <a:avLst/>
          </a:prstGeom>
        </p:spPr>
        <p:txBody>
          <a:bodyPr wrap="square">
            <a:spAutoFit/>
          </a:bodyPr>
          <a:lstStyle/>
          <a:p>
            <a:r>
              <a:rPr lang="ru-RU" sz="2000" i="1" dirty="0"/>
              <a:t>Критерии оценки стабильности анализа приведены в разделе 7 ГОСТ Р 50779.42- 99 и разделе 6.3.4 РМГ </a:t>
            </a:r>
            <a:r>
              <a:rPr lang="ru-RU" sz="2000" i="1" dirty="0" smtClean="0"/>
              <a:t>76-2014</a:t>
            </a:r>
            <a:r>
              <a:rPr lang="ru-RU" sz="2000" i="1" dirty="0"/>
              <a:t>.</a:t>
            </a:r>
          </a:p>
        </p:txBody>
      </p:sp>
    </p:spTree>
    <p:extLst>
      <p:ext uri="{BB962C8B-B14F-4D97-AF65-F5344CB8AC3E}">
        <p14:creationId xmlns:p14="http://schemas.microsoft.com/office/powerpoint/2010/main" val="37808267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Карта повторяемости</a:t>
            </a:r>
            <a:endParaRPr lang="ru-RU"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467544" y="1268760"/>
                <a:ext cx="8229600" cy="5256584"/>
              </a:xfrm>
            </p:spPr>
            <p:txBody>
              <a:bodyPr>
                <a:normAutofit/>
              </a:bodyPr>
              <a:lstStyle/>
              <a:p>
                <a:pPr marL="137160" indent="0">
                  <a:buNone/>
                </a:pPr>
                <a:r>
                  <a:rPr lang="ru-RU" i="1" dirty="0" smtClean="0"/>
                  <a:t>За результат контрольной процедуры (РКП) принимается:</a:t>
                </a:r>
              </a:p>
              <a:p>
                <a:pPr marL="137160" indent="0" algn="ctr">
                  <a:buNone/>
                </a:pPr>
                <a:r>
                  <a:rPr lang="ru-RU" i="1" dirty="0" smtClean="0"/>
                  <a:t>РКП=│Х1-Х2│</a:t>
                </a:r>
              </a:p>
              <a:p>
                <a:pPr marL="137160" indent="0">
                  <a:buNone/>
                </a:pPr>
                <a:r>
                  <a:rPr lang="ru-RU" i="1" dirty="0" smtClean="0"/>
                  <a:t>СЛ=1,128*</a:t>
                </a:r>
                <a:r>
                  <a:rPr lang="el-GR" i="1" dirty="0" smtClean="0"/>
                  <a:t>σ</a:t>
                </a:r>
                <a:r>
                  <a:rPr lang="en-US" sz="2000" i="1" dirty="0" smtClean="0"/>
                  <a:t>r</a:t>
                </a:r>
              </a:p>
              <a:p>
                <a:pPr marL="137160" indent="0">
                  <a:buNone/>
                </a:pPr>
                <a:r>
                  <a:rPr lang="ru-RU" i="1" dirty="0" smtClean="0"/>
                  <a:t>ПП=2,834*</a:t>
                </a:r>
                <a:r>
                  <a:rPr lang="el-GR" i="1" dirty="0"/>
                  <a:t>σ</a:t>
                </a:r>
                <a:r>
                  <a:rPr lang="en-US" sz="2000" i="1" dirty="0" smtClean="0"/>
                  <a:t>r</a:t>
                </a:r>
                <a:endParaRPr lang="ru-RU" sz="2000" i="1" dirty="0" smtClean="0"/>
              </a:p>
              <a:p>
                <a:pPr marL="137160" indent="0">
                  <a:buNone/>
                </a:pPr>
                <a:r>
                  <a:rPr lang="ru-RU" i="1" dirty="0" smtClean="0"/>
                  <a:t>ПД=3,686</a:t>
                </a:r>
                <a:r>
                  <a:rPr lang="ru-RU" i="1" dirty="0"/>
                  <a:t>*</a:t>
                </a:r>
                <a:r>
                  <a:rPr lang="el-GR" i="1" dirty="0"/>
                  <a:t>σ</a:t>
                </a:r>
                <a:r>
                  <a:rPr lang="en-US" sz="2000" i="1" dirty="0" smtClean="0"/>
                  <a:t>r</a:t>
                </a:r>
                <a:endParaRPr lang="ru-RU" sz="2000" i="1" dirty="0" smtClean="0"/>
              </a:p>
              <a:p>
                <a:pPr marL="137160" indent="0">
                  <a:buNone/>
                </a:pPr>
                <a:r>
                  <a:rPr lang="ru-RU" sz="2000" i="1" dirty="0" smtClean="0"/>
                  <a:t>Расчет характеристики погрешности </a:t>
                </a:r>
                <a:r>
                  <a:rPr lang="el-GR" sz="2000" i="1" dirty="0"/>
                  <a:t>σ</a:t>
                </a:r>
                <a:r>
                  <a:rPr lang="en-US" sz="2000" i="1" dirty="0" smtClean="0"/>
                  <a:t>r’</a:t>
                </a:r>
                <a:r>
                  <a:rPr lang="ru-RU" sz="2000" i="1" dirty="0" smtClean="0"/>
                  <a:t>:</a:t>
                </a:r>
              </a:p>
              <a:p>
                <a:pPr marL="137160" indent="0" algn="ctr">
                  <a:buNone/>
                </a:pPr>
                <a14:m>
                  <m:oMath xmlns:m="http://schemas.openxmlformats.org/officeDocument/2006/math">
                    <m:sSub>
                      <m:sSubPr>
                        <m:ctrlPr>
                          <a:rPr lang="en-US" sz="3200" i="1" smtClean="0">
                            <a:latin typeface="Cambria Math"/>
                            <a:ea typeface="Cambria Math"/>
                          </a:rPr>
                        </m:ctrlPr>
                      </m:sSubPr>
                      <m:e>
                        <m:r>
                          <a:rPr lang="en-US" sz="3200" i="1">
                            <a:latin typeface="Cambria Math"/>
                            <a:ea typeface="Cambria Math"/>
                          </a:rPr>
                          <m:t>𝜎</m:t>
                        </m:r>
                      </m:e>
                      <m:sub>
                        <m:r>
                          <a:rPr lang="en-US" sz="3200" b="0" i="1" smtClean="0">
                            <a:latin typeface="Cambria Math"/>
                            <a:ea typeface="Cambria Math"/>
                          </a:rPr>
                          <m:t>𝑟</m:t>
                        </m:r>
                      </m:sub>
                    </m:sSub>
                  </m:oMath>
                </a14:m>
                <a:r>
                  <a:rPr lang="en-US" sz="3200" i="1" dirty="0" smtClean="0"/>
                  <a:t>’</a:t>
                </a:r>
                <a14:m>
                  <m:oMath xmlns:m="http://schemas.openxmlformats.org/officeDocument/2006/math">
                    <m:r>
                      <a:rPr lang="en-US" sz="3200" b="0" i="1" dirty="0" smtClean="0">
                        <a:latin typeface="Cambria Math"/>
                      </a:rPr>
                      <m:t>=</m:t>
                    </m:r>
                    <m:box>
                      <m:boxPr>
                        <m:ctrlPr>
                          <a:rPr lang="en-US" sz="3200" b="0" i="1" dirty="0" smtClean="0">
                            <a:latin typeface="Cambria Math"/>
                          </a:rPr>
                        </m:ctrlPr>
                      </m:boxPr>
                      <m:e>
                        <m:argPr>
                          <m:argSz m:val="-1"/>
                        </m:argPr>
                        <m:f>
                          <m:fPr>
                            <m:ctrlPr>
                              <a:rPr lang="en-US" sz="3200" b="0" i="1" dirty="0" smtClean="0">
                                <a:latin typeface="Cambria Math"/>
                              </a:rPr>
                            </m:ctrlPr>
                          </m:fPr>
                          <m:num>
                            <m:nary>
                              <m:naryPr>
                                <m:chr m:val="∑"/>
                                <m:subHide m:val="on"/>
                                <m:supHide m:val="on"/>
                                <m:ctrlPr>
                                  <a:rPr lang="en-US" sz="3200" b="0" i="1" dirty="0" smtClean="0">
                                    <a:latin typeface="Cambria Math"/>
                                  </a:rPr>
                                </m:ctrlPr>
                              </m:naryPr>
                              <m:sub/>
                              <m:sup/>
                              <m:e>
                                <m:r>
                                  <a:rPr lang="ru-RU" sz="3200" b="0" i="1" dirty="0" smtClean="0">
                                    <a:latin typeface="Cambria Math"/>
                                  </a:rPr>
                                  <m:t>РКП</m:t>
                                </m:r>
                              </m:e>
                            </m:nary>
                          </m:num>
                          <m:den>
                            <m:r>
                              <a:rPr lang="en-US" sz="3200" b="0" i="1" dirty="0" smtClean="0">
                                <a:latin typeface="Cambria Math"/>
                              </a:rPr>
                              <m:t>𝐿</m:t>
                            </m:r>
                            <m:r>
                              <a:rPr lang="en-US" sz="3200" b="0" i="1" dirty="0" smtClean="0">
                                <a:latin typeface="Cambria Math"/>
                              </a:rPr>
                              <m:t>∗1.128</m:t>
                            </m:r>
                          </m:den>
                        </m:f>
                      </m:e>
                    </m:box>
                  </m:oMath>
                </a14:m>
                <a:endParaRPr lang="ru-RU" sz="3200" i="1" dirty="0" smtClean="0"/>
              </a:p>
              <a:p>
                <a:pPr marL="137160" indent="0" algn="ctr">
                  <a:buNone/>
                </a:pPr>
                <a:endParaRPr lang="ru-RU" sz="3200" i="1" dirty="0" smtClean="0"/>
              </a:p>
              <a:p>
                <a:pPr marL="137160" indent="0" algn="ctr">
                  <a:buNone/>
                </a:pPr>
                <a:r>
                  <a:rPr lang="el-GR" i="1" dirty="0"/>
                  <a:t>σ</a:t>
                </a:r>
                <a:r>
                  <a:rPr lang="en-US" i="1" dirty="0"/>
                  <a:t>r</a:t>
                </a:r>
                <a:r>
                  <a:rPr lang="en-US" i="1" dirty="0" smtClean="0"/>
                  <a:t>’≤</a:t>
                </a:r>
                <a:r>
                  <a:rPr lang="el-GR" i="1" dirty="0"/>
                  <a:t>σ</a:t>
                </a:r>
                <a:r>
                  <a:rPr lang="en-US" i="1" dirty="0" smtClean="0"/>
                  <a:t>r</a:t>
                </a:r>
                <a:r>
                  <a:rPr lang="ru-RU" i="1" dirty="0" smtClean="0"/>
                  <a:t> – результат стабильности</a:t>
                </a:r>
                <a:endParaRPr lang="ru-RU" i="1" dirty="0"/>
              </a:p>
              <a:p>
                <a:pPr marL="137160" indent="0">
                  <a:buNone/>
                </a:pPr>
                <a:endParaRPr lang="ru-RU" i="1" dirty="0" smtClean="0"/>
              </a:p>
              <a:p>
                <a:pPr marL="137160" indent="0" algn="ctr">
                  <a:buNone/>
                </a:pPr>
                <a:endParaRPr lang="en-US" sz="3200" i="1" dirty="0"/>
              </a:p>
              <a:p>
                <a:pPr marL="137160" indent="0">
                  <a:buNone/>
                </a:pPr>
                <a:endParaRPr lang="ru-RU" i="1" dirty="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467544" y="1268760"/>
                <a:ext cx="8229600" cy="5256584"/>
              </a:xfrm>
              <a:blipFill rotWithShape="1">
                <a:blip r:embed="rId2"/>
                <a:stretch>
                  <a:fillRect t="-1160" b="-1044"/>
                </a:stretch>
              </a:blipFill>
            </p:spPr>
            <p:txBody>
              <a:bodyPr/>
              <a:lstStyle/>
              <a:p>
                <a:r>
                  <a:rPr lang="ru-RU">
                    <a:noFill/>
                  </a:rPr>
                  <a:t> </a:t>
                </a:r>
              </a:p>
            </p:txBody>
          </p:sp>
        </mc:Fallback>
      </mc:AlternateContent>
    </p:spTree>
    <p:extLst>
      <p:ext uri="{BB962C8B-B14F-4D97-AF65-F5344CB8AC3E}">
        <p14:creationId xmlns:p14="http://schemas.microsoft.com/office/powerpoint/2010/main" val="29647540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Карта внутрилабораторной прецизионности</a:t>
            </a:r>
            <a:endParaRPr lang="ru-RU" dirty="0"/>
          </a:p>
        </p:txBody>
      </p:sp>
      <mc:AlternateContent xmlns:mc="http://schemas.openxmlformats.org/markup-compatibility/2006" xmlns:a14="http://schemas.microsoft.com/office/drawing/2010/main">
        <mc:Choice Requires="a14">
          <p:sp>
            <p:nvSpPr>
              <p:cNvPr id="4" name="Объект 2"/>
              <p:cNvSpPr>
                <a:spLocks noGrp="1"/>
              </p:cNvSpPr>
              <p:nvPr>
                <p:ph idx="1"/>
              </p:nvPr>
            </p:nvSpPr>
            <p:spPr/>
            <p:txBody>
              <a:bodyPr>
                <a:normAutofit fontScale="92500" lnSpcReduction="10000"/>
              </a:bodyPr>
              <a:lstStyle/>
              <a:p>
                <a:pPr marL="137160" indent="0">
                  <a:buNone/>
                </a:pPr>
                <a:r>
                  <a:rPr lang="ru-RU" i="1" dirty="0" smtClean="0"/>
                  <a:t>За результат контрольной процедуры (РКП) принимается:</a:t>
                </a:r>
              </a:p>
              <a:p>
                <a:pPr marL="137160" indent="0" algn="ctr">
                  <a:buNone/>
                </a:pPr>
                <a:r>
                  <a:rPr lang="ru-RU" i="1" dirty="0" smtClean="0"/>
                  <a:t>РКП=│</a:t>
                </a:r>
                <a:r>
                  <a:rPr lang="ru-RU" dirty="0"/>
                  <a:t> </a:t>
                </a:r>
                <a14:m>
                  <m:oMath xmlns:m="http://schemas.openxmlformats.org/officeDocument/2006/math">
                    <m:sSub>
                      <m:sSubPr>
                        <m:ctrlPr>
                          <a:rPr lang="ru-RU" i="1" dirty="0">
                            <a:latin typeface="Cambria Math"/>
                          </a:rPr>
                        </m:ctrlPr>
                      </m:sSubPr>
                      <m:e>
                        <m:acc>
                          <m:accPr>
                            <m:chr m:val="̅"/>
                            <m:ctrlPr>
                              <a:rPr lang="ru-RU" i="1" dirty="0">
                                <a:latin typeface="Cambria Math"/>
                              </a:rPr>
                            </m:ctrlPr>
                          </m:accPr>
                          <m:e>
                            <m:r>
                              <a:rPr lang="ru-RU" i="1" dirty="0">
                                <a:latin typeface="Cambria Math"/>
                              </a:rPr>
                              <m:t>Х</m:t>
                            </m:r>
                          </m:e>
                        </m:acc>
                      </m:e>
                      <m:sub>
                        <m:r>
                          <a:rPr lang="en-US" b="0" i="1" dirty="0" smtClean="0">
                            <a:latin typeface="Cambria Math"/>
                          </a:rPr>
                          <m:t>𝑖</m:t>
                        </m:r>
                      </m:sub>
                    </m:sSub>
                    <m:r>
                      <a:rPr lang="en-US" i="1" dirty="0">
                        <a:latin typeface="Cambria Math"/>
                      </a:rPr>
                      <m:t> </m:t>
                    </m:r>
                    <m:r>
                      <a:rPr lang="ru-RU" i="1" dirty="0" smtClean="0">
                        <a:latin typeface="Cambria Math"/>
                      </a:rPr>
                      <m:t>−</m:t>
                    </m:r>
                    <m:sSub>
                      <m:sSubPr>
                        <m:ctrlPr>
                          <a:rPr lang="ru-RU" i="1" dirty="0" smtClean="0">
                            <a:latin typeface="Cambria Math"/>
                          </a:rPr>
                        </m:ctrlPr>
                      </m:sSubPr>
                      <m:e>
                        <m:acc>
                          <m:accPr>
                            <m:chr m:val="̅"/>
                            <m:ctrlPr>
                              <a:rPr lang="ru-RU" i="1" dirty="0">
                                <a:latin typeface="Cambria Math"/>
                              </a:rPr>
                            </m:ctrlPr>
                          </m:accPr>
                          <m:e>
                            <m:r>
                              <a:rPr lang="ru-RU" i="1" dirty="0">
                                <a:latin typeface="Cambria Math"/>
                              </a:rPr>
                              <m:t>Х</m:t>
                            </m:r>
                          </m:e>
                        </m:acc>
                      </m:e>
                      <m:sub>
                        <m:r>
                          <a:rPr lang="en-US" b="0" i="1" dirty="0" smtClean="0">
                            <a:latin typeface="Cambria Math"/>
                          </a:rPr>
                          <m:t>𝑖</m:t>
                        </m:r>
                        <m:r>
                          <a:rPr lang="en-US" b="0" i="1" dirty="0" smtClean="0">
                            <a:latin typeface="Cambria Math"/>
                          </a:rPr>
                          <m:t>+1</m:t>
                        </m:r>
                      </m:sub>
                    </m:sSub>
                  </m:oMath>
                </a14:m>
                <a:r>
                  <a:rPr lang="ru-RU" i="1" dirty="0" smtClean="0"/>
                  <a:t>│</a:t>
                </a:r>
              </a:p>
              <a:p>
                <a:pPr marL="137160" indent="0">
                  <a:buNone/>
                </a:pPr>
                <a:r>
                  <a:rPr lang="ru-RU" i="1" dirty="0" smtClean="0"/>
                  <a:t>СЛ=1,128*</a:t>
                </a:r>
                <a14:m>
                  <m:oMath xmlns:m="http://schemas.openxmlformats.org/officeDocument/2006/math">
                    <m:sSub>
                      <m:sSubPr>
                        <m:ctrlPr>
                          <a:rPr lang="en-US" i="1">
                            <a:latin typeface="Cambria Math"/>
                            <a:ea typeface="Cambria Math"/>
                          </a:rPr>
                        </m:ctrlPr>
                      </m:sSubPr>
                      <m:e>
                        <m:r>
                          <a:rPr lang="en-US" i="1">
                            <a:latin typeface="Cambria Math"/>
                            <a:ea typeface="Cambria Math"/>
                          </a:rPr>
                          <m:t>𝜎</m:t>
                        </m:r>
                      </m:e>
                      <m:sub>
                        <m:r>
                          <a:rPr lang="en-US" b="0" i="1" smtClean="0">
                            <a:latin typeface="Cambria Math"/>
                            <a:ea typeface="Cambria Math"/>
                          </a:rPr>
                          <m:t>𝑅</m:t>
                        </m:r>
                        <m:r>
                          <a:rPr lang="ru-RU" b="0" i="1" smtClean="0">
                            <a:latin typeface="Cambria Math"/>
                            <a:ea typeface="Cambria Math"/>
                          </a:rPr>
                          <m:t>л</m:t>
                        </m:r>
                      </m:sub>
                    </m:sSub>
                  </m:oMath>
                </a14:m>
                <a:endParaRPr lang="en-US" sz="2000" i="1" dirty="0" smtClean="0"/>
              </a:p>
              <a:p>
                <a:pPr marL="137160" indent="0">
                  <a:buNone/>
                </a:pPr>
                <a:r>
                  <a:rPr lang="ru-RU" i="1" dirty="0" smtClean="0"/>
                  <a:t>ПП=2,834*</a:t>
                </a:r>
                <a:r>
                  <a:rPr lang="en-US" dirty="0">
                    <a:ea typeface="Cambria Math"/>
                  </a:rPr>
                  <a:t> </a:t>
                </a:r>
                <a14:m>
                  <m:oMath xmlns:m="http://schemas.openxmlformats.org/officeDocument/2006/math">
                    <m:sSub>
                      <m:sSubPr>
                        <m:ctrlPr>
                          <a:rPr lang="en-US" i="1">
                            <a:latin typeface="Cambria Math"/>
                            <a:ea typeface="Cambria Math"/>
                          </a:rPr>
                        </m:ctrlPr>
                      </m:sSubPr>
                      <m:e>
                        <m:r>
                          <a:rPr lang="en-US" i="1">
                            <a:latin typeface="Cambria Math"/>
                            <a:ea typeface="Cambria Math"/>
                          </a:rPr>
                          <m:t>𝜎</m:t>
                        </m:r>
                      </m:e>
                      <m:sub>
                        <m:r>
                          <a:rPr lang="en-US" i="1">
                            <a:latin typeface="Cambria Math"/>
                            <a:ea typeface="Cambria Math"/>
                          </a:rPr>
                          <m:t>𝑅</m:t>
                        </m:r>
                        <m:r>
                          <a:rPr lang="ru-RU" i="1">
                            <a:latin typeface="Cambria Math"/>
                            <a:ea typeface="Cambria Math"/>
                          </a:rPr>
                          <m:t>л</m:t>
                        </m:r>
                      </m:sub>
                    </m:sSub>
                  </m:oMath>
                </a14:m>
                <a:endParaRPr lang="ru-RU" sz="2000" i="1" dirty="0" smtClean="0"/>
              </a:p>
              <a:p>
                <a:pPr marL="137160" indent="0">
                  <a:buNone/>
                </a:pPr>
                <a:r>
                  <a:rPr lang="ru-RU" i="1" dirty="0" smtClean="0"/>
                  <a:t>ПД=3,686</a:t>
                </a:r>
                <a:r>
                  <a:rPr lang="ru-RU" i="1" dirty="0"/>
                  <a:t>*</a:t>
                </a:r>
                <a:r>
                  <a:rPr lang="en-US" dirty="0">
                    <a:ea typeface="Cambria Math"/>
                  </a:rPr>
                  <a:t> </a:t>
                </a:r>
                <a14:m>
                  <m:oMath xmlns:m="http://schemas.openxmlformats.org/officeDocument/2006/math">
                    <m:sSub>
                      <m:sSubPr>
                        <m:ctrlPr>
                          <a:rPr lang="en-US" i="1">
                            <a:latin typeface="Cambria Math"/>
                            <a:ea typeface="Cambria Math"/>
                          </a:rPr>
                        </m:ctrlPr>
                      </m:sSubPr>
                      <m:e>
                        <m:r>
                          <a:rPr lang="en-US" i="1">
                            <a:latin typeface="Cambria Math"/>
                            <a:ea typeface="Cambria Math"/>
                          </a:rPr>
                          <m:t>𝜎</m:t>
                        </m:r>
                      </m:e>
                      <m:sub>
                        <m:r>
                          <a:rPr lang="en-US" i="1">
                            <a:latin typeface="Cambria Math"/>
                            <a:ea typeface="Cambria Math"/>
                          </a:rPr>
                          <m:t>𝑅</m:t>
                        </m:r>
                        <m:r>
                          <a:rPr lang="ru-RU" i="1">
                            <a:latin typeface="Cambria Math"/>
                            <a:ea typeface="Cambria Math"/>
                          </a:rPr>
                          <m:t>л</m:t>
                        </m:r>
                      </m:sub>
                    </m:sSub>
                  </m:oMath>
                </a14:m>
                <a:endParaRPr lang="ru-RU" sz="2000" i="1" dirty="0" smtClean="0"/>
              </a:p>
              <a:p>
                <a:pPr marL="137160" indent="0">
                  <a:buNone/>
                </a:pPr>
                <a:r>
                  <a:rPr lang="ru-RU" sz="2000" i="1" dirty="0" smtClean="0"/>
                  <a:t>Расчет характеристики погрешности </a:t>
                </a:r>
                <a14:m>
                  <m:oMath xmlns:m="http://schemas.openxmlformats.org/officeDocument/2006/math">
                    <m:sSub>
                      <m:sSubPr>
                        <m:ctrlPr>
                          <a:rPr lang="en-US" sz="2000" i="1">
                            <a:latin typeface="Cambria Math"/>
                            <a:ea typeface="Cambria Math"/>
                          </a:rPr>
                        </m:ctrlPr>
                      </m:sSubPr>
                      <m:e>
                        <m:r>
                          <a:rPr lang="en-US" sz="2000" i="1">
                            <a:latin typeface="Cambria Math"/>
                            <a:ea typeface="Cambria Math"/>
                          </a:rPr>
                          <m:t>𝜎</m:t>
                        </m:r>
                      </m:e>
                      <m:sub>
                        <m:r>
                          <a:rPr lang="en-US" sz="2000" i="1">
                            <a:latin typeface="Cambria Math"/>
                            <a:ea typeface="Cambria Math"/>
                          </a:rPr>
                          <m:t>𝑅</m:t>
                        </m:r>
                        <m:r>
                          <a:rPr lang="ru-RU" sz="2000" i="1">
                            <a:latin typeface="Cambria Math"/>
                            <a:ea typeface="Cambria Math"/>
                          </a:rPr>
                          <m:t>л</m:t>
                        </m:r>
                      </m:sub>
                    </m:sSub>
                  </m:oMath>
                </a14:m>
                <a:r>
                  <a:rPr lang="en-US" sz="2000" i="1" dirty="0" smtClean="0"/>
                  <a:t>’</a:t>
                </a:r>
                <a:r>
                  <a:rPr lang="ru-RU" sz="2000" i="1" dirty="0" smtClean="0"/>
                  <a:t>:</a:t>
                </a:r>
              </a:p>
              <a:p>
                <a:pPr marL="137160" indent="0" algn="ctr">
                  <a:buNone/>
                </a:pPr>
                <a14:m>
                  <m:oMath xmlns:m="http://schemas.openxmlformats.org/officeDocument/2006/math">
                    <m:sSub>
                      <m:sSubPr>
                        <m:ctrlPr>
                          <a:rPr lang="en-US" sz="3200" i="1">
                            <a:latin typeface="Cambria Math"/>
                            <a:ea typeface="Cambria Math"/>
                          </a:rPr>
                        </m:ctrlPr>
                      </m:sSubPr>
                      <m:e>
                        <m:r>
                          <a:rPr lang="en-US" sz="3200" i="1">
                            <a:latin typeface="Cambria Math"/>
                            <a:ea typeface="Cambria Math"/>
                          </a:rPr>
                          <m:t>𝜎</m:t>
                        </m:r>
                      </m:e>
                      <m:sub>
                        <m:r>
                          <a:rPr lang="en-US" sz="3200" i="1">
                            <a:latin typeface="Cambria Math"/>
                            <a:ea typeface="Cambria Math"/>
                          </a:rPr>
                          <m:t>𝑅</m:t>
                        </m:r>
                        <m:r>
                          <a:rPr lang="ru-RU" sz="3200" i="1">
                            <a:latin typeface="Cambria Math"/>
                            <a:ea typeface="Cambria Math"/>
                          </a:rPr>
                          <m:t>л</m:t>
                        </m:r>
                      </m:sub>
                    </m:sSub>
                  </m:oMath>
                </a14:m>
                <a:r>
                  <a:rPr lang="en-US" sz="3200" i="1" dirty="0" smtClean="0"/>
                  <a:t>’</a:t>
                </a:r>
                <a14:m>
                  <m:oMath xmlns:m="http://schemas.openxmlformats.org/officeDocument/2006/math">
                    <m:r>
                      <a:rPr lang="en-US" sz="3200" b="0" i="1" dirty="0" smtClean="0">
                        <a:latin typeface="Cambria Math"/>
                      </a:rPr>
                      <m:t>=</m:t>
                    </m:r>
                    <m:box>
                      <m:boxPr>
                        <m:ctrlPr>
                          <a:rPr lang="en-US" sz="3200" b="0" i="1" dirty="0" smtClean="0">
                            <a:latin typeface="Cambria Math"/>
                          </a:rPr>
                        </m:ctrlPr>
                      </m:boxPr>
                      <m:e>
                        <m:argPr>
                          <m:argSz m:val="-1"/>
                        </m:argPr>
                        <m:f>
                          <m:fPr>
                            <m:ctrlPr>
                              <a:rPr lang="en-US" sz="3200" b="0" i="1" dirty="0" smtClean="0">
                                <a:latin typeface="Cambria Math"/>
                              </a:rPr>
                            </m:ctrlPr>
                          </m:fPr>
                          <m:num>
                            <m:nary>
                              <m:naryPr>
                                <m:chr m:val="∑"/>
                                <m:subHide m:val="on"/>
                                <m:supHide m:val="on"/>
                                <m:ctrlPr>
                                  <a:rPr lang="en-US" sz="3200" b="0" i="1" dirty="0" smtClean="0">
                                    <a:latin typeface="Cambria Math"/>
                                  </a:rPr>
                                </m:ctrlPr>
                              </m:naryPr>
                              <m:sub/>
                              <m:sup/>
                              <m:e>
                                <m:r>
                                  <a:rPr lang="ru-RU" sz="3200" b="0" i="1" dirty="0" smtClean="0">
                                    <a:latin typeface="Cambria Math"/>
                                  </a:rPr>
                                  <m:t>РКП</m:t>
                                </m:r>
                              </m:e>
                            </m:nary>
                          </m:num>
                          <m:den>
                            <m:r>
                              <a:rPr lang="en-US" sz="3200" b="0" i="1" dirty="0" smtClean="0">
                                <a:latin typeface="Cambria Math"/>
                              </a:rPr>
                              <m:t>𝐿</m:t>
                            </m:r>
                            <m:r>
                              <a:rPr lang="en-US" sz="3200" b="0" i="1" dirty="0" smtClean="0">
                                <a:latin typeface="Cambria Math"/>
                              </a:rPr>
                              <m:t>∗1.128</m:t>
                            </m:r>
                          </m:den>
                        </m:f>
                      </m:e>
                    </m:box>
                  </m:oMath>
                </a14:m>
                <a:endParaRPr lang="ru-RU" sz="3200" i="1" dirty="0" smtClean="0"/>
              </a:p>
              <a:p>
                <a:pPr marL="137160" indent="0" algn="ctr">
                  <a:buNone/>
                </a:pPr>
                <a:endParaRPr lang="ru-RU" sz="3200" i="1" dirty="0" smtClean="0"/>
              </a:p>
              <a:p>
                <a:pPr marL="137160" indent="0" algn="ctr">
                  <a:buNone/>
                </a:pPr>
                <a14:m>
                  <m:oMath xmlns:m="http://schemas.openxmlformats.org/officeDocument/2006/math">
                    <m:sSub>
                      <m:sSubPr>
                        <m:ctrlPr>
                          <a:rPr lang="en-US" i="1">
                            <a:latin typeface="Cambria Math"/>
                            <a:ea typeface="Cambria Math"/>
                          </a:rPr>
                        </m:ctrlPr>
                      </m:sSubPr>
                      <m:e>
                        <m:r>
                          <a:rPr lang="en-US" i="1">
                            <a:latin typeface="Cambria Math"/>
                            <a:ea typeface="Cambria Math"/>
                          </a:rPr>
                          <m:t>𝜎</m:t>
                        </m:r>
                      </m:e>
                      <m:sub>
                        <m:r>
                          <a:rPr lang="en-US" i="1">
                            <a:latin typeface="Cambria Math"/>
                            <a:ea typeface="Cambria Math"/>
                          </a:rPr>
                          <m:t>𝑅</m:t>
                        </m:r>
                        <m:r>
                          <a:rPr lang="ru-RU" i="1">
                            <a:latin typeface="Cambria Math"/>
                            <a:ea typeface="Cambria Math"/>
                          </a:rPr>
                          <m:t>л</m:t>
                        </m:r>
                      </m:sub>
                    </m:sSub>
                  </m:oMath>
                </a14:m>
                <a:r>
                  <a:rPr lang="en-US" i="1" dirty="0" smtClean="0"/>
                  <a:t>’≤</a:t>
                </a:r>
                <a:r>
                  <a:rPr lang="en-US" dirty="0">
                    <a:ea typeface="Cambria Math"/>
                  </a:rPr>
                  <a:t> </a:t>
                </a:r>
                <a14:m>
                  <m:oMath xmlns:m="http://schemas.openxmlformats.org/officeDocument/2006/math">
                    <m:sSub>
                      <m:sSubPr>
                        <m:ctrlPr>
                          <a:rPr lang="en-US" i="1">
                            <a:latin typeface="Cambria Math"/>
                            <a:ea typeface="Cambria Math"/>
                          </a:rPr>
                        </m:ctrlPr>
                      </m:sSubPr>
                      <m:e>
                        <m:r>
                          <a:rPr lang="en-US" i="1">
                            <a:latin typeface="Cambria Math"/>
                            <a:ea typeface="Cambria Math"/>
                          </a:rPr>
                          <m:t>𝜎</m:t>
                        </m:r>
                      </m:e>
                      <m:sub>
                        <m:r>
                          <a:rPr lang="en-US" i="1">
                            <a:latin typeface="Cambria Math"/>
                            <a:ea typeface="Cambria Math"/>
                          </a:rPr>
                          <m:t>𝑅</m:t>
                        </m:r>
                      </m:sub>
                    </m:sSub>
                  </m:oMath>
                </a14:m>
                <a:r>
                  <a:rPr lang="ru-RU" i="1" dirty="0" smtClean="0"/>
                  <a:t>– результат стабильности</a:t>
                </a:r>
                <a:endParaRPr lang="ru-RU" i="1" dirty="0"/>
              </a:p>
              <a:p>
                <a:pPr marL="137160" indent="0">
                  <a:buNone/>
                </a:pPr>
                <a:endParaRPr lang="ru-RU" i="1" dirty="0" smtClean="0"/>
              </a:p>
              <a:p>
                <a:pPr marL="137160" indent="0" algn="ctr">
                  <a:buNone/>
                </a:pPr>
                <a:endParaRPr lang="en-US" sz="3200" i="1" dirty="0"/>
              </a:p>
              <a:p>
                <a:pPr marL="137160" indent="0">
                  <a:buNone/>
                </a:pPr>
                <a:endParaRPr lang="ru-RU" i="1" dirty="0"/>
              </a:p>
            </p:txBody>
          </p:sp>
        </mc:Choice>
        <mc:Fallback xmlns="">
          <p:sp>
            <p:nvSpPr>
              <p:cNvPr id="4" name="Объект 2"/>
              <p:cNvSpPr>
                <a:spLocks noGrp="1" noRot="1" noChangeAspect="1" noMove="1" noResize="1" noEditPoints="1" noAdjustHandles="1" noChangeArrowheads="1" noChangeShapeType="1" noTextEdit="1"/>
              </p:cNvSpPr>
              <p:nvPr>
                <p:ph idx="1"/>
              </p:nvPr>
            </p:nvSpPr>
            <p:spPr>
              <a:blipFill rotWithShape="1">
                <a:blip r:embed="rId2"/>
                <a:stretch>
                  <a:fillRect t="-1943"/>
                </a:stretch>
              </a:blipFill>
            </p:spPr>
            <p:txBody>
              <a:bodyPr/>
              <a:lstStyle/>
              <a:p>
                <a:r>
                  <a:rPr lang="ru-RU">
                    <a:noFill/>
                  </a:rPr>
                  <a:t> </a:t>
                </a:r>
              </a:p>
            </p:txBody>
          </p:sp>
        </mc:Fallback>
      </mc:AlternateContent>
    </p:spTree>
    <p:extLst>
      <p:ext uri="{BB962C8B-B14F-4D97-AF65-F5344CB8AC3E}">
        <p14:creationId xmlns:p14="http://schemas.microsoft.com/office/powerpoint/2010/main" val="33890340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Карта точности</a:t>
            </a:r>
            <a:endParaRPr lang="ru-RU" dirty="0"/>
          </a:p>
        </p:txBody>
      </p:sp>
      <mc:AlternateContent xmlns:mc="http://schemas.openxmlformats.org/markup-compatibility/2006" xmlns:a14="http://schemas.microsoft.com/office/drawing/2010/main">
        <mc:Choice Requires="a14">
          <p:sp>
            <p:nvSpPr>
              <p:cNvPr id="4" name="Объект 2"/>
              <p:cNvSpPr>
                <a:spLocks noGrp="1"/>
              </p:cNvSpPr>
              <p:nvPr>
                <p:ph idx="1"/>
              </p:nvPr>
            </p:nvSpPr>
            <p:spPr/>
            <p:txBody>
              <a:bodyPr>
                <a:normAutofit fontScale="92500" lnSpcReduction="10000"/>
              </a:bodyPr>
              <a:lstStyle/>
              <a:p>
                <a:pPr marL="137160" indent="0">
                  <a:buNone/>
                </a:pPr>
                <a:r>
                  <a:rPr lang="ru-RU" i="1" dirty="0" smtClean="0"/>
                  <a:t>За результат контрольной процедуры (РКП) принимается:</a:t>
                </a:r>
              </a:p>
              <a:p>
                <a:pPr marL="137160" indent="0" algn="ctr">
                  <a:buNone/>
                </a:pPr>
                <a:r>
                  <a:rPr lang="ru-RU" i="1" dirty="0" smtClean="0"/>
                  <a:t>РКП=│</a:t>
                </a:r>
                <a:r>
                  <a:rPr lang="ru-RU" dirty="0"/>
                  <a:t> </a:t>
                </a:r>
                <a14:m>
                  <m:oMath xmlns:m="http://schemas.openxmlformats.org/officeDocument/2006/math">
                    <m:bar>
                      <m:barPr>
                        <m:pos m:val="top"/>
                        <m:ctrlPr>
                          <a:rPr lang="ru-RU" i="1" smtClean="0">
                            <a:latin typeface="Cambria Math"/>
                          </a:rPr>
                        </m:ctrlPr>
                      </m:barPr>
                      <m:e>
                        <m:r>
                          <a:rPr lang="ru-RU" b="0" i="1" smtClean="0">
                            <a:latin typeface="Cambria Math"/>
                          </a:rPr>
                          <m:t>Х</m:t>
                        </m:r>
                      </m:e>
                    </m:bar>
                  </m:oMath>
                </a14:m>
                <a:r>
                  <a:rPr lang="en-US" i="0" dirty="0" smtClean="0">
                    <a:latin typeface="+mj-lt"/>
                  </a:rPr>
                  <a:t> </a:t>
                </a:r>
                <a14:m>
                  <m:oMath xmlns:m="http://schemas.openxmlformats.org/officeDocument/2006/math">
                    <m:r>
                      <a:rPr lang="ru-RU" i="1" dirty="0" smtClean="0">
                        <a:latin typeface="Cambria Math"/>
                      </a:rPr>
                      <m:t>−С</m:t>
                    </m:r>
                  </m:oMath>
                </a14:m>
                <a:r>
                  <a:rPr lang="ru-RU" i="1" dirty="0" smtClean="0"/>
                  <a:t>│</a:t>
                </a:r>
              </a:p>
              <a:p>
                <a:pPr marL="137160" indent="0">
                  <a:buNone/>
                </a:pPr>
                <a:r>
                  <a:rPr lang="ru-RU" i="1" dirty="0" smtClean="0"/>
                  <a:t>СЛ=0</a:t>
                </a:r>
                <a:endParaRPr lang="en-US" sz="2000" i="1" dirty="0" smtClean="0"/>
              </a:p>
              <a:p>
                <a:pPr marL="137160" indent="0">
                  <a:buNone/>
                </a:pPr>
                <a:r>
                  <a:rPr lang="ru-RU" i="1" dirty="0" smtClean="0"/>
                  <a:t>ПП=±</a:t>
                </a:r>
                <a14:m>
                  <m:oMath xmlns:m="http://schemas.openxmlformats.org/officeDocument/2006/math">
                    <m:sSub>
                      <m:sSubPr>
                        <m:ctrlPr>
                          <a:rPr lang="ru-RU" i="1" smtClean="0">
                            <a:latin typeface="Cambria Math"/>
                          </a:rPr>
                        </m:ctrlPr>
                      </m:sSubPr>
                      <m:e>
                        <m:r>
                          <a:rPr lang="ru-RU" i="1" smtClean="0">
                            <a:latin typeface="Cambria Math"/>
                            <a:ea typeface="Cambria Math"/>
                          </a:rPr>
                          <m:t>∆</m:t>
                        </m:r>
                      </m:e>
                      <m:sub>
                        <m:r>
                          <a:rPr lang="ru-RU" b="0" i="1" smtClean="0">
                            <a:latin typeface="Cambria Math"/>
                          </a:rPr>
                          <m:t>л</m:t>
                        </m:r>
                      </m:sub>
                    </m:sSub>
                  </m:oMath>
                </a14:m>
                <a:endParaRPr lang="ru-RU" sz="2000" i="1" dirty="0" smtClean="0"/>
              </a:p>
              <a:p>
                <a:pPr marL="137160" indent="0">
                  <a:buNone/>
                </a:pPr>
                <a:r>
                  <a:rPr lang="ru-RU" i="1" dirty="0" smtClean="0"/>
                  <a:t>ПД</a:t>
                </a:r>
                <a:r>
                  <a:rPr lang="ru-RU" sz="2600" i="1" dirty="0" smtClean="0"/>
                  <a:t>=</a:t>
                </a:r>
                <a:r>
                  <a:rPr lang="ru-RU" sz="2600" i="1" dirty="0"/>
                  <a:t>±1</a:t>
                </a:r>
                <a:r>
                  <a:rPr lang="ru-RU" sz="2600" i="1" dirty="0" smtClean="0"/>
                  <a:t>,5*</a:t>
                </a:r>
                <a14:m>
                  <m:oMath xmlns:m="http://schemas.openxmlformats.org/officeDocument/2006/math">
                    <m:sSub>
                      <m:sSubPr>
                        <m:ctrlPr>
                          <a:rPr lang="ru-RU" sz="2600" i="1">
                            <a:latin typeface="Cambria Math"/>
                          </a:rPr>
                        </m:ctrlPr>
                      </m:sSubPr>
                      <m:e>
                        <m:r>
                          <a:rPr lang="ru-RU" sz="2600" i="1">
                            <a:latin typeface="Cambria Math"/>
                            <a:ea typeface="Cambria Math"/>
                          </a:rPr>
                          <m:t>∆</m:t>
                        </m:r>
                      </m:e>
                      <m:sub>
                        <m:r>
                          <a:rPr lang="ru-RU" sz="2600" i="1">
                            <a:latin typeface="Cambria Math"/>
                          </a:rPr>
                          <m:t>л</m:t>
                        </m:r>
                      </m:sub>
                    </m:sSub>
                  </m:oMath>
                </a14:m>
                <a:endParaRPr lang="ru-RU" sz="2600" i="1" dirty="0" smtClean="0"/>
              </a:p>
              <a:p>
                <a:pPr marL="137160" indent="0">
                  <a:buNone/>
                </a:pPr>
                <a:r>
                  <a:rPr lang="ru-RU" sz="2000" i="1" dirty="0" smtClean="0"/>
                  <a:t>Расчет характеристики погрешности  </a:t>
                </a:r>
                <a14:m>
                  <m:oMath xmlns:m="http://schemas.openxmlformats.org/officeDocument/2006/math">
                    <m:sSub>
                      <m:sSubPr>
                        <m:ctrlPr>
                          <a:rPr lang="ru-RU" sz="2000" i="1">
                            <a:latin typeface="Cambria Math"/>
                          </a:rPr>
                        </m:ctrlPr>
                      </m:sSubPr>
                      <m:e>
                        <m:r>
                          <a:rPr lang="ru-RU" sz="2000" i="1">
                            <a:latin typeface="Cambria Math"/>
                            <a:ea typeface="Cambria Math"/>
                          </a:rPr>
                          <m:t>∆</m:t>
                        </m:r>
                      </m:e>
                      <m:sub>
                        <m:r>
                          <a:rPr lang="ru-RU" sz="2000" i="1">
                            <a:latin typeface="Cambria Math"/>
                          </a:rPr>
                          <m:t>л</m:t>
                        </m:r>
                      </m:sub>
                    </m:sSub>
                  </m:oMath>
                </a14:m>
                <a:r>
                  <a:rPr lang="en-US" sz="2000" i="1" dirty="0" smtClean="0"/>
                  <a:t>’</a:t>
                </a:r>
                <a:r>
                  <a:rPr lang="ru-RU" sz="2000" i="1" dirty="0" smtClean="0"/>
                  <a:t>:</a:t>
                </a:r>
              </a:p>
              <a:p>
                <a:pPr marL="137160" indent="0" algn="ctr">
                  <a:buNone/>
                </a:pPr>
                <a14:m>
                  <m:oMath xmlns:m="http://schemas.openxmlformats.org/officeDocument/2006/math">
                    <m:sSub>
                      <m:sSubPr>
                        <m:ctrlPr>
                          <a:rPr lang="ru-RU" sz="3200" i="1">
                            <a:latin typeface="Cambria Math"/>
                          </a:rPr>
                        </m:ctrlPr>
                      </m:sSubPr>
                      <m:e>
                        <m:r>
                          <a:rPr lang="ru-RU" sz="3200" i="1">
                            <a:latin typeface="Cambria Math"/>
                            <a:ea typeface="Cambria Math"/>
                          </a:rPr>
                          <m:t>∆</m:t>
                        </m:r>
                      </m:e>
                      <m:sub>
                        <m:r>
                          <a:rPr lang="ru-RU" sz="3200" i="1">
                            <a:latin typeface="Cambria Math"/>
                          </a:rPr>
                          <m:t>л</m:t>
                        </m:r>
                      </m:sub>
                    </m:sSub>
                  </m:oMath>
                </a14:m>
                <a:r>
                  <a:rPr lang="en-US" sz="3200" i="1" dirty="0" smtClean="0"/>
                  <a:t>’</a:t>
                </a:r>
                <a14:m>
                  <m:oMath xmlns:m="http://schemas.openxmlformats.org/officeDocument/2006/math">
                    <m:r>
                      <a:rPr lang="en-US" sz="3200" b="0" i="1" dirty="0" smtClean="0">
                        <a:latin typeface="Cambria Math"/>
                      </a:rPr>
                      <m:t>=</m:t>
                    </m:r>
                    <m:box>
                      <m:boxPr>
                        <m:ctrlPr>
                          <a:rPr lang="en-US" sz="3200" b="0" i="1" dirty="0" smtClean="0">
                            <a:latin typeface="Cambria Math"/>
                          </a:rPr>
                        </m:ctrlPr>
                      </m:boxPr>
                      <m:e>
                        <m:argPr>
                          <m:argSz m:val="-1"/>
                        </m:argPr>
                        <m:f>
                          <m:fPr>
                            <m:ctrlPr>
                              <a:rPr lang="en-US" sz="3200" b="0" i="1" dirty="0" smtClean="0">
                                <a:latin typeface="Cambria Math"/>
                              </a:rPr>
                            </m:ctrlPr>
                          </m:fPr>
                          <m:num>
                            <m:nary>
                              <m:naryPr>
                                <m:chr m:val="∑"/>
                                <m:subHide m:val="on"/>
                                <m:supHide m:val="on"/>
                                <m:ctrlPr>
                                  <a:rPr lang="en-US" sz="3200" b="0" i="1" dirty="0" smtClean="0">
                                    <a:latin typeface="Cambria Math"/>
                                  </a:rPr>
                                </m:ctrlPr>
                              </m:naryPr>
                              <m:sub/>
                              <m:sup/>
                              <m:e>
                                <m:r>
                                  <a:rPr lang="en-US" sz="3200" b="0" i="1" dirty="0" smtClean="0">
                                    <a:latin typeface="Cambria Math"/>
                                  </a:rPr>
                                  <m:t>│</m:t>
                                </m:r>
                                <m:r>
                                  <a:rPr lang="ru-RU" sz="3200" b="0" i="1" dirty="0" smtClean="0">
                                    <a:latin typeface="Cambria Math"/>
                                  </a:rPr>
                                  <m:t>РКП│</m:t>
                                </m:r>
                              </m:e>
                            </m:nary>
                          </m:num>
                          <m:den>
                            <m:r>
                              <a:rPr lang="en-US" sz="3200" b="0" i="1" dirty="0" smtClean="0">
                                <a:latin typeface="Cambria Math"/>
                              </a:rPr>
                              <m:t>𝐿</m:t>
                            </m:r>
                          </m:den>
                        </m:f>
                      </m:e>
                    </m:box>
                  </m:oMath>
                </a14:m>
                <a:endParaRPr lang="ru-RU" sz="3200" i="1" dirty="0" smtClean="0"/>
              </a:p>
              <a:p>
                <a:pPr marL="137160" indent="0" algn="ctr">
                  <a:buNone/>
                </a:pPr>
                <a:endParaRPr lang="ru-RU" sz="3200" i="1" dirty="0" smtClean="0"/>
              </a:p>
              <a:p>
                <a:pPr marL="137160" indent="0" algn="ctr">
                  <a:buNone/>
                </a:pPr>
                <a14:m>
                  <m:oMath xmlns:m="http://schemas.openxmlformats.org/officeDocument/2006/math">
                    <m:sSub>
                      <m:sSubPr>
                        <m:ctrlPr>
                          <a:rPr lang="ru-RU" i="1">
                            <a:latin typeface="Cambria Math"/>
                          </a:rPr>
                        </m:ctrlPr>
                      </m:sSubPr>
                      <m:e>
                        <m:r>
                          <a:rPr lang="ru-RU" i="1">
                            <a:latin typeface="Cambria Math"/>
                            <a:ea typeface="Cambria Math"/>
                          </a:rPr>
                          <m:t>∆</m:t>
                        </m:r>
                      </m:e>
                      <m:sub>
                        <m:r>
                          <a:rPr lang="ru-RU" i="1">
                            <a:latin typeface="Cambria Math"/>
                          </a:rPr>
                          <m:t>л</m:t>
                        </m:r>
                      </m:sub>
                    </m:sSub>
                  </m:oMath>
                </a14:m>
                <a:r>
                  <a:rPr lang="en-US" i="1" dirty="0" smtClean="0"/>
                  <a:t>’≤</a:t>
                </a:r>
                <a14:m>
                  <m:oMath xmlns:m="http://schemas.openxmlformats.org/officeDocument/2006/math">
                    <m:r>
                      <m:rPr>
                        <m:sty m:val="p"/>
                      </m:rPr>
                      <a:rPr lang="el-GR" i="1" smtClean="0">
                        <a:latin typeface="Cambria Math"/>
                      </a:rPr>
                      <m:t>Δ</m:t>
                    </m:r>
                  </m:oMath>
                </a14:m>
                <a:r>
                  <a:rPr lang="ru-RU" i="1" dirty="0" smtClean="0"/>
                  <a:t>– результат стабильности</a:t>
                </a:r>
                <a:endParaRPr lang="ru-RU" i="1" dirty="0"/>
              </a:p>
              <a:p>
                <a:pPr marL="137160" indent="0">
                  <a:buNone/>
                </a:pPr>
                <a:endParaRPr lang="ru-RU" i="1" dirty="0" smtClean="0"/>
              </a:p>
              <a:p>
                <a:pPr marL="137160" indent="0" algn="ctr">
                  <a:buNone/>
                </a:pPr>
                <a:endParaRPr lang="en-US" sz="3200" i="1" dirty="0"/>
              </a:p>
              <a:p>
                <a:pPr marL="137160" indent="0">
                  <a:buNone/>
                </a:pPr>
                <a:endParaRPr lang="ru-RU" i="1" dirty="0"/>
              </a:p>
            </p:txBody>
          </p:sp>
        </mc:Choice>
        <mc:Fallback xmlns="">
          <p:sp>
            <p:nvSpPr>
              <p:cNvPr id="4" name="Объект 2"/>
              <p:cNvSpPr>
                <a:spLocks noGrp="1" noRot="1" noChangeAspect="1" noMove="1" noResize="1" noEditPoints="1" noAdjustHandles="1" noChangeArrowheads="1" noChangeShapeType="1" noTextEdit="1"/>
              </p:cNvSpPr>
              <p:nvPr>
                <p:ph idx="1"/>
              </p:nvPr>
            </p:nvSpPr>
            <p:spPr>
              <a:blipFill rotWithShape="1">
                <a:blip r:embed="rId2"/>
                <a:stretch>
                  <a:fillRect t="-1943"/>
                </a:stretch>
              </a:blipFill>
            </p:spPr>
            <p:txBody>
              <a:bodyPr/>
              <a:lstStyle/>
              <a:p>
                <a:r>
                  <a:rPr lang="ru-RU">
                    <a:noFill/>
                  </a:rPr>
                  <a:t> </a:t>
                </a:r>
              </a:p>
            </p:txBody>
          </p:sp>
        </mc:Fallback>
      </mc:AlternateContent>
    </p:spTree>
    <p:extLst>
      <p:ext uri="{BB962C8B-B14F-4D97-AF65-F5344CB8AC3E}">
        <p14:creationId xmlns:p14="http://schemas.microsoft.com/office/powerpoint/2010/main" val="17564829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Grp="1" noChangeArrowheads="1"/>
          </p:cNvSpPr>
          <p:nvPr>
            <p:ph type="sldNum" sz="quarter" idx="11"/>
          </p:nvPr>
        </p:nvSpPr>
        <p:spPr>
          <a:ln/>
        </p:spPr>
        <p:txBody>
          <a:bodyPr/>
          <a:lstStyle/>
          <a:p>
            <a:pPr>
              <a:defRPr/>
            </a:pPr>
            <a:fld id="{F42B2B91-3365-434F-A606-C7C344660CF1}" type="slidenum">
              <a:rPr lang="ru-RU"/>
              <a:pPr>
                <a:defRPr/>
              </a:pPr>
              <a:t>45</a:t>
            </a:fld>
            <a:endParaRPr lang="ru-RU"/>
          </a:p>
        </p:txBody>
      </p:sp>
      <p:sp>
        <p:nvSpPr>
          <p:cNvPr id="8" name="Номер слайда 3"/>
          <p:cNvSpPr txBox="1">
            <a:spLocks noGrp="1"/>
          </p:cNvSpPr>
          <p:nvPr/>
        </p:nvSpPr>
        <p:spPr bwMode="auto">
          <a:xfrm>
            <a:off x="7042150" y="6243638"/>
            <a:ext cx="1905000" cy="457200"/>
          </a:xfrm>
          <a:prstGeom prst="rect">
            <a:avLst/>
          </a:prstGeom>
          <a:noFill/>
          <a:ln>
            <a:miter lim="800000"/>
            <a:headEnd/>
            <a:tailEnd/>
          </a:ln>
        </p:spPr>
        <p:txBody>
          <a:bodyPr anchor="b"/>
          <a:lstStyle/>
          <a:p>
            <a:pPr algn="r">
              <a:defRPr/>
            </a:pPr>
            <a:fld id="{151C2152-6668-493C-9C2A-4D0F29427BCD}" type="slidenum">
              <a:rPr lang="ru-RU" sz="1400">
                <a:latin typeface="+mn-lt"/>
              </a:rPr>
              <a:pPr algn="r">
                <a:defRPr/>
              </a:pPr>
              <a:t>45</a:t>
            </a:fld>
            <a:endParaRPr lang="ru-RU" sz="1400">
              <a:latin typeface="+mn-lt"/>
            </a:endParaRPr>
          </a:p>
        </p:txBody>
      </p:sp>
      <p:sp>
        <p:nvSpPr>
          <p:cNvPr id="2" name="Заголовок 1"/>
          <p:cNvSpPr>
            <a:spLocks noGrp="1"/>
          </p:cNvSpPr>
          <p:nvPr>
            <p:ph type="title" idx="4294967295"/>
          </p:nvPr>
        </p:nvSpPr>
        <p:spPr/>
        <p:txBody>
          <a:bodyPr>
            <a:normAutofit fontScale="90000"/>
          </a:bodyPr>
          <a:lstStyle/>
          <a:p>
            <a:pPr eaLnBrk="1" hangingPunct="1"/>
            <a:r>
              <a:rPr lang="ru-RU" altLang="ru-RU" sz="3600" smtClean="0">
                <a:solidFill>
                  <a:schemeClr val="hlink"/>
                </a:solidFill>
                <a:latin typeface="Arial" charset="0"/>
                <a:cs typeface="Arial" charset="0"/>
              </a:rPr>
              <a:t>Примеры записи результатов измерений </a:t>
            </a:r>
            <a:r>
              <a:rPr lang="en-US" altLang="ru-RU" sz="3600" smtClean="0">
                <a:solidFill>
                  <a:schemeClr val="hlink"/>
                </a:solidFill>
                <a:latin typeface="Arial" charset="0"/>
                <a:cs typeface="Arial" charset="0"/>
              </a:rPr>
              <a:t/>
            </a:r>
            <a:br>
              <a:rPr lang="en-US" altLang="ru-RU" sz="3600" smtClean="0">
                <a:solidFill>
                  <a:schemeClr val="hlink"/>
                </a:solidFill>
                <a:latin typeface="Arial" charset="0"/>
                <a:cs typeface="Arial" charset="0"/>
              </a:rPr>
            </a:br>
            <a:r>
              <a:rPr lang="en-US" altLang="ru-RU" sz="1000" smtClean="0">
                <a:solidFill>
                  <a:schemeClr val="hlink"/>
                </a:solidFill>
                <a:latin typeface="Arial" charset="0"/>
                <a:cs typeface="Arial" charset="0"/>
              </a:rPr>
              <a:t/>
            </a:r>
            <a:br>
              <a:rPr lang="en-US" altLang="ru-RU" sz="1000" smtClean="0">
                <a:solidFill>
                  <a:schemeClr val="hlink"/>
                </a:solidFill>
                <a:latin typeface="Arial" charset="0"/>
                <a:cs typeface="Arial" charset="0"/>
              </a:rPr>
            </a:br>
            <a:r>
              <a:rPr lang="en-US" altLang="ru-RU" sz="3600" smtClean="0">
                <a:solidFill>
                  <a:schemeClr val="hlink"/>
                </a:solidFill>
                <a:latin typeface="Arial" charset="0"/>
                <a:cs typeface="Arial" charset="0"/>
              </a:rPr>
              <a:t> (</a:t>
            </a:r>
            <a:r>
              <a:rPr lang="ru-RU" altLang="ru-RU" sz="3600" smtClean="0">
                <a:solidFill>
                  <a:schemeClr val="hlink"/>
                </a:solidFill>
                <a:latin typeface="Arial" charset="0"/>
                <a:cs typeface="Arial" charset="0"/>
              </a:rPr>
              <a:t>МИ 1317-2004)</a:t>
            </a:r>
          </a:p>
        </p:txBody>
      </p:sp>
      <p:pic>
        <p:nvPicPr>
          <p:cNvPr id="182276"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96875" y="2851150"/>
            <a:ext cx="3524250" cy="923925"/>
          </a:xfrm>
          <a:noFill/>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Lst>
        </p:spPr>
      </p:pic>
      <p:pic>
        <p:nvPicPr>
          <p:cNvPr id="18227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5013325"/>
            <a:ext cx="3200400" cy="74295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7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2924175"/>
            <a:ext cx="3562350" cy="71437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7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5013325"/>
            <a:ext cx="4314825" cy="78105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523433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p:txBody>
          <a:bodyPr>
            <a:normAutofit fontScale="90000"/>
          </a:bodyPr>
          <a:lstStyle/>
          <a:p>
            <a:pPr eaLnBrk="1" hangingPunct="1"/>
            <a:r>
              <a:rPr lang="ru-RU" altLang="ru-RU" sz="3800" smtClean="0">
                <a:solidFill>
                  <a:schemeClr val="hlink"/>
                </a:solidFill>
                <a:latin typeface="Arial" charset="0"/>
              </a:rPr>
              <a:t>Способы представления результатов анализов</a:t>
            </a:r>
          </a:p>
        </p:txBody>
      </p:sp>
      <p:pic>
        <p:nvPicPr>
          <p:cNvPr id="1812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1844675"/>
            <a:ext cx="3733800" cy="69532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3"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2627313" y="2924175"/>
            <a:ext cx="4086225" cy="619125"/>
          </a:xfrm>
          <a:noFill/>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Lst>
        </p:spPr>
      </p:pic>
      <p:pic>
        <p:nvPicPr>
          <p:cNvPr id="18125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750" y="4143375"/>
            <a:ext cx="3914775" cy="64770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75" y="5143500"/>
            <a:ext cx="3076575" cy="140970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7750" y="5214938"/>
            <a:ext cx="2486025" cy="1238250"/>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7"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49425" y="1830388"/>
            <a:ext cx="6191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1258"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2275" y="2924175"/>
            <a:ext cx="62706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89467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Благодарю за внимание!</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3429000"/>
            <a:ext cx="3544788" cy="1490266"/>
          </a:xfrm>
          <a:prstGeom prst="rect">
            <a:avLst/>
          </a:prstGeom>
        </p:spPr>
      </p:pic>
    </p:spTree>
    <p:extLst>
      <p:ext uri="{BB962C8B-B14F-4D97-AF65-F5344CB8AC3E}">
        <p14:creationId xmlns:p14="http://schemas.microsoft.com/office/powerpoint/2010/main" val="3968659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t>Нормативная </a:t>
            </a:r>
            <a:r>
              <a:rPr lang="ru-RU" sz="3200" dirty="0"/>
              <a:t>документация</a:t>
            </a:r>
            <a:r>
              <a:rPr lang="ru-RU" sz="3200" dirty="0" smtClean="0"/>
              <a:t/>
            </a:r>
            <a:br>
              <a:rPr lang="ru-RU" sz="3200" dirty="0" smtClean="0"/>
            </a:br>
            <a:r>
              <a:rPr lang="ru-RU" sz="3200" dirty="0" smtClean="0"/>
              <a:t>термины и определения</a:t>
            </a:r>
            <a:endParaRPr lang="ru-RU" sz="3200" dirty="0"/>
          </a:p>
        </p:txBody>
      </p:sp>
      <p:sp>
        <p:nvSpPr>
          <p:cNvPr id="3" name="Объект 2"/>
          <p:cNvSpPr>
            <a:spLocks noGrp="1"/>
          </p:cNvSpPr>
          <p:nvPr>
            <p:ph idx="1"/>
          </p:nvPr>
        </p:nvSpPr>
        <p:spPr>
          <a:xfrm>
            <a:off x="457200" y="1600200"/>
            <a:ext cx="8363272" cy="4709160"/>
          </a:xfrm>
        </p:spPr>
        <p:txBody>
          <a:bodyPr>
            <a:normAutofit fontScale="70000" lnSpcReduction="20000"/>
          </a:bodyPr>
          <a:lstStyle/>
          <a:p>
            <a:r>
              <a:rPr lang="ru-RU" dirty="0">
                <a:solidFill>
                  <a:schemeClr val="bg1"/>
                </a:solidFill>
              </a:rPr>
              <a:t>ГОСТ Р </a:t>
            </a:r>
            <a:r>
              <a:rPr lang="ru-RU" dirty="0" smtClean="0">
                <a:solidFill>
                  <a:schemeClr val="bg1"/>
                </a:solidFill>
              </a:rPr>
              <a:t>52361-2005 «</a:t>
            </a:r>
            <a:r>
              <a:rPr lang="ru-RU" dirty="0">
                <a:solidFill>
                  <a:schemeClr val="bg1"/>
                </a:solidFill>
              </a:rPr>
              <a:t>Контроль объекта аналитический. Термины и </a:t>
            </a:r>
            <a:r>
              <a:rPr lang="ru-RU" dirty="0" smtClean="0">
                <a:solidFill>
                  <a:schemeClr val="bg1"/>
                </a:solidFill>
              </a:rPr>
              <a:t>определения»</a:t>
            </a:r>
          </a:p>
          <a:p>
            <a:pPr marL="137160" indent="0">
              <a:buNone/>
            </a:pPr>
            <a:r>
              <a:rPr lang="ru-RU" sz="2900" b="1" i="1" dirty="0" smtClean="0"/>
              <a:t>Метод анализа вещества (материала) (объекта аналитического контроля): </a:t>
            </a:r>
            <a:r>
              <a:rPr lang="ru-RU" sz="2900" i="1" dirty="0" smtClean="0"/>
              <a:t>Способ получения информации о химическом составе вещества (материала) объекта аналитического контроля на основе одного или нескольких принципов анализа вещества (материала)</a:t>
            </a:r>
          </a:p>
          <a:p>
            <a:pPr marL="137160" indent="0">
              <a:buNone/>
            </a:pPr>
            <a:endParaRPr lang="ru-RU" sz="2900" i="1" dirty="0"/>
          </a:p>
          <a:p>
            <a:r>
              <a:rPr lang="ru-RU" dirty="0">
                <a:solidFill>
                  <a:schemeClr val="bg1"/>
                </a:solidFill>
              </a:rPr>
              <a:t>РМГ 61-2003 ГСИ. Показатели точности, правильности, прецизионности методик количественного химического анализа. Методы </a:t>
            </a:r>
            <a:r>
              <a:rPr lang="ru-RU" dirty="0" smtClean="0">
                <a:solidFill>
                  <a:schemeClr val="bg1"/>
                </a:solidFill>
              </a:rPr>
              <a:t>оценки</a:t>
            </a:r>
            <a:r>
              <a:rPr lang="ru-RU" dirty="0"/>
              <a:t> </a:t>
            </a:r>
            <a:endParaRPr lang="ru-RU" dirty="0" smtClean="0"/>
          </a:p>
          <a:p>
            <a:pPr marL="137160" indent="0">
              <a:buNone/>
            </a:pPr>
            <a:r>
              <a:rPr lang="ru-RU" b="1" i="1" dirty="0" smtClean="0"/>
              <a:t>Методика </a:t>
            </a:r>
            <a:r>
              <a:rPr lang="ru-RU" b="1" i="1" dirty="0"/>
              <a:t>количественного химического анализа; методика </a:t>
            </a:r>
            <a:r>
              <a:rPr lang="ru-RU" b="1" i="1" dirty="0" smtClean="0"/>
              <a:t>анализа: </a:t>
            </a:r>
            <a:r>
              <a:rPr lang="ru-RU" i="1" dirty="0" smtClean="0"/>
              <a:t>Совокупность </a:t>
            </a:r>
            <a:r>
              <a:rPr lang="ru-RU" i="1" dirty="0"/>
              <a:t>операций и правил, выполнение которых обеспечивает получение результатов количественного химического анализа (далее - результаты анализа) с установленными характеристиками </a:t>
            </a:r>
            <a:r>
              <a:rPr lang="ru-RU" i="1" dirty="0" smtClean="0"/>
              <a:t>погрешности (неопределённости)</a:t>
            </a:r>
            <a:r>
              <a:rPr lang="ru-RU" i="1" dirty="0"/>
              <a:t/>
            </a:r>
            <a:br>
              <a:rPr lang="ru-RU" i="1" dirty="0"/>
            </a:br>
            <a:endParaRPr lang="ru-RU" b="1" dirty="0" smtClean="0"/>
          </a:p>
        </p:txBody>
      </p:sp>
    </p:spTree>
    <p:extLst>
      <p:ext uri="{BB962C8B-B14F-4D97-AF65-F5344CB8AC3E}">
        <p14:creationId xmlns:p14="http://schemas.microsoft.com/office/powerpoint/2010/main" val="12983483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048712"/>
          </a:xfrm>
        </p:spPr>
        <p:txBody>
          <a:bodyPr/>
          <a:lstStyle/>
          <a:p>
            <a:r>
              <a:rPr lang="ru-RU" dirty="0">
                <a:solidFill>
                  <a:schemeClr val="bg1"/>
                </a:solidFill>
              </a:rPr>
              <a:t>ГОСТ Р </a:t>
            </a:r>
            <a:r>
              <a:rPr lang="ru-RU" dirty="0" smtClean="0">
                <a:solidFill>
                  <a:schemeClr val="bg1"/>
                </a:solidFill>
              </a:rPr>
              <a:t>8.563-2009  Государственная </a:t>
            </a:r>
            <a:r>
              <a:rPr lang="ru-RU" dirty="0">
                <a:solidFill>
                  <a:schemeClr val="bg1"/>
                </a:solidFill>
              </a:rPr>
              <a:t>система обеспечения единства измерений. Методики (методы) измерений</a:t>
            </a:r>
          </a:p>
          <a:p>
            <a:pPr marL="137160" indent="0">
              <a:buNone/>
            </a:pPr>
            <a:r>
              <a:rPr lang="ru-RU" sz="1800" b="1" i="1" dirty="0" smtClean="0"/>
              <a:t>Методика </a:t>
            </a:r>
            <a:r>
              <a:rPr lang="ru-RU" sz="1800" b="1" i="1" dirty="0"/>
              <a:t>выполнения измерений (МВИ):</a:t>
            </a:r>
            <a:br>
              <a:rPr lang="ru-RU" sz="1800" b="1" i="1" dirty="0"/>
            </a:br>
            <a:r>
              <a:rPr lang="ru-RU" sz="1800" i="1" dirty="0"/>
              <a:t>Совокупность операций и правил, выполнение которых обеспечивает получение результатов измерений с установленной </a:t>
            </a:r>
            <a:r>
              <a:rPr lang="ru-RU" sz="1800" i="1" dirty="0" smtClean="0"/>
              <a:t>погрешностью (неопределенностью)</a:t>
            </a:r>
            <a:r>
              <a:rPr lang="ru-RU" sz="1800" i="1" dirty="0"/>
              <a:t/>
            </a:r>
            <a:br>
              <a:rPr lang="ru-RU" sz="1800" i="1" dirty="0"/>
            </a:br>
            <a:r>
              <a:rPr lang="ru-RU" sz="1800" b="1" i="1" dirty="0"/>
              <a:t/>
            </a:r>
            <a:br>
              <a:rPr lang="ru-RU" sz="1800" b="1" i="1" dirty="0"/>
            </a:br>
            <a:r>
              <a:rPr lang="ru-RU" dirty="0"/>
              <a:t/>
            </a:r>
            <a:br>
              <a:rPr lang="ru-RU" dirty="0"/>
            </a:br>
            <a:endParaRPr lang="ru-RU" dirty="0"/>
          </a:p>
          <a:p>
            <a:pPr marL="137160" indent="0">
              <a:buNone/>
            </a:pPr>
            <a:r>
              <a:rPr lang="ru-RU" dirty="0" smtClean="0">
                <a:solidFill>
                  <a:schemeClr val="bg1"/>
                </a:solidFill>
              </a:rPr>
              <a:t>Согласно </a:t>
            </a:r>
            <a:r>
              <a:rPr lang="ru-RU" dirty="0">
                <a:solidFill>
                  <a:schemeClr val="bg1"/>
                </a:solidFill>
              </a:rPr>
              <a:t>ГОСТ Р 52361-2005 </a:t>
            </a:r>
            <a:r>
              <a:rPr lang="ru-RU" dirty="0" smtClean="0">
                <a:solidFill>
                  <a:schemeClr val="bg1"/>
                </a:solidFill>
              </a:rPr>
              <a:t>Оценка пригодности методики анализа вещества (материала) (</a:t>
            </a:r>
            <a:r>
              <a:rPr lang="en-US" i="1" dirty="0" smtClean="0">
                <a:solidFill>
                  <a:schemeClr val="bg1"/>
                </a:solidFill>
              </a:rPr>
              <a:t>validation</a:t>
            </a:r>
            <a:r>
              <a:rPr lang="ru-RU" dirty="0" smtClean="0">
                <a:solidFill>
                  <a:schemeClr val="bg1"/>
                </a:solidFill>
              </a:rPr>
              <a:t>) заключается в пре</a:t>
            </a:r>
            <a:r>
              <a:rPr lang="ru-RU" dirty="0">
                <a:solidFill>
                  <a:schemeClr val="bg1"/>
                </a:solidFill>
              </a:rPr>
              <a:t>д</a:t>
            </a:r>
            <a:r>
              <a:rPr lang="ru-RU" dirty="0" smtClean="0">
                <a:solidFill>
                  <a:schemeClr val="bg1"/>
                </a:solidFill>
              </a:rPr>
              <a:t>ставлении </a:t>
            </a:r>
            <a:r>
              <a:rPr lang="ru-RU" u="sng" dirty="0" smtClean="0">
                <a:solidFill>
                  <a:schemeClr val="bg1"/>
                </a:solidFill>
              </a:rPr>
              <a:t>объективных</a:t>
            </a:r>
            <a:r>
              <a:rPr lang="ru-RU" dirty="0" smtClean="0">
                <a:solidFill>
                  <a:schemeClr val="bg1"/>
                </a:solidFill>
              </a:rPr>
              <a:t> свидетельств того, что методика анализа может быть применена для конкретного объекта или группы объектов.</a:t>
            </a:r>
            <a:endParaRPr lang="ru-RU" dirty="0"/>
          </a:p>
        </p:txBody>
      </p:sp>
      <p:sp>
        <p:nvSpPr>
          <p:cNvPr id="4" name="Стрелка вниз 3"/>
          <p:cNvSpPr/>
          <p:nvPr/>
        </p:nvSpPr>
        <p:spPr>
          <a:xfrm>
            <a:off x="4211960" y="2564904"/>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166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25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Этапы оценки пригодности анализа со стороны пользователя</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320054834"/>
              </p:ext>
            </p:extLst>
          </p:nvPr>
        </p:nvGraphicFramePr>
        <p:xfrm>
          <a:off x="457200" y="1600200"/>
          <a:ext cx="8229600"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9216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Задача лаборатории</a:t>
            </a:r>
            <a:endParaRPr lang="ru-RU" dirty="0"/>
          </a:p>
        </p:txBody>
      </p:sp>
      <p:sp>
        <p:nvSpPr>
          <p:cNvPr id="3" name="Объект 2"/>
          <p:cNvSpPr>
            <a:spLocks noGrp="1"/>
          </p:cNvSpPr>
          <p:nvPr>
            <p:ph idx="1"/>
          </p:nvPr>
        </p:nvSpPr>
        <p:spPr/>
        <p:txBody>
          <a:bodyPr/>
          <a:lstStyle/>
          <a:p>
            <a:r>
              <a:rPr lang="ru-RU" dirty="0" smtClean="0"/>
              <a:t>Проверить наличие необходимых условий для проведения анализа;</a:t>
            </a:r>
          </a:p>
          <a:p>
            <a:r>
              <a:rPr lang="ru-RU" dirty="0" smtClean="0"/>
              <a:t>Осуществить контроль соответствия операций и правил, реализуемых в лаборатории в процессе анализа, требованиям НД;</a:t>
            </a:r>
          </a:p>
          <a:p>
            <a:r>
              <a:rPr lang="ru-RU" dirty="0" smtClean="0"/>
              <a:t>Провести экспериментальную проверку возможности получения в лаборатории результатов анализа с точностью, отвечающим требованиям НД на методику</a:t>
            </a:r>
            <a:endParaRPr lang="ru-RU" dirty="0"/>
          </a:p>
        </p:txBody>
      </p:sp>
    </p:spTree>
    <p:extLst>
      <p:ext uri="{BB962C8B-B14F-4D97-AF65-F5344CB8AC3E}">
        <p14:creationId xmlns:p14="http://schemas.microsoft.com/office/powerpoint/2010/main" val="42519803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Пути решения</a:t>
            </a:r>
            <a:endParaRPr lang="ru-RU" dirty="0"/>
          </a:p>
        </p:txBody>
      </p:sp>
      <p:sp>
        <p:nvSpPr>
          <p:cNvPr id="8" name="Объект 7"/>
          <p:cNvSpPr>
            <a:spLocks noGrp="1"/>
          </p:cNvSpPr>
          <p:nvPr>
            <p:ph sz="half" idx="1"/>
          </p:nvPr>
        </p:nvSpPr>
        <p:spPr>
          <a:xfrm>
            <a:off x="323528" y="1952836"/>
            <a:ext cx="4038600" cy="4525963"/>
          </a:xfrm>
        </p:spPr>
        <p:txBody>
          <a:bodyPr>
            <a:normAutofit fontScale="92500" lnSpcReduction="10000"/>
          </a:bodyPr>
          <a:lstStyle/>
          <a:p>
            <a:r>
              <a:rPr lang="ru-RU" dirty="0" smtClean="0"/>
              <a:t>Оценивание в ходе специального эксперимента в лаборатории показателей качества результатов анализа и проверка их соответствия показателям качества методики</a:t>
            </a:r>
          </a:p>
          <a:p>
            <a:pPr marL="137160" indent="0">
              <a:buNone/>
            </a:pPr>
            <a:r>
              <a:rPr lang="ru-RU" dirty="0" smtClean="0"/>
              <a:t>(</a:t>
            </a:r>
            <a:r>
              <a:rPr lang="ru-RU" sz="2100" i="1" dirty="0" smtClean="0"/>
              <a:t>РМГ 76-2004 ГСИ. Внутренний контроль качества результатов количественного химического анализа. Приложение Б,В</a:t>
            </a:r>
            <a:r>
              <a:rPr lang="ru-RU" dirty="0" smtClean="0"/>
              <a:t>)</a:t>
            </a:r>
            <a:endParaRPr lang="ru-RU" dirty="0"/>
          </a:p>
        </p:txBody>
      </p:sp>
      <p:sp>
        <p:nvSpPr>
          <p:cNvPr id="9" name="Объект 8"/>
          <p:cNvSpPr>
            <a:spLocks noGrp="1"/>
          </p:cNvSpPr>
          <p:nvPr>
            <p:ph sz="half" idx="2"/>
          </p:nvPr>
        </p:nvSpPr>
        <p:spPr>
          <a:xfrm>
            <a:off x="4716016" y="1880828"/>
            <a:ext cx="4038600" cy="4525963"/>
          </a:xfrm>
        </p:spPr>
        <p:txBody>
          <a:bodyPr>
            <a:normAutofit fontScale="92500" lnSpcReduction="10000"/>
          </a:bodyPr>
          <a:lstStyle/>
          <a:p>
            <a:r>
              <a:rPr lang="ru-RU" dirty="0" smtClean="0"/>
              <a:t>Проверка соответствия повторяемости результатов анализа и лабораторного смещения при реализации методики в лаборатории требованиям НД </a:t>
            </a:r>
          </a:p>
          <a:p>
            <a:pPr marL="137160" indent="0">
              <a:buNone/>
            </a:pPr>
            <a:r>
              <a:rPr lang="ru-RU" dirty="0" smtClean="0"/>
              <a:t>( </a:t>
            </a:r>
            <a:r>
              <a:rPr lang="ru-RU" sz="2100" i="1" dirty="0" smtClean="0"/>
              <a:t>Р 50.1.060-2006 Статистические методы. Руководство по использованию оценок повторяемости, воспроизводимости и правильности при оценке неопределенности измерений</a:t>
            </a:r>
            <a:r>
              <a:rPr lang="ru-RU" dirty="0" smtClean="0"/>
              <a:t>)</a:t>
            </a:r>
            <a:endParaRPr lang="ru-RU" dirty="0"/>
          </a:p>
        </p:txBody>
      </p:sp>
      <p:sp>
        <p:nvSpPr>
          <p:cNvPr id="6" name="Стрелка вниз 5"/>
          <p:cNvSpPr/>
          <p:nvPr/>
        </p:nvSpPr>
        <p:spPr>
          <a:xfrm>
            <a:off x="2843808" y="1160748"/>
            <a:ext cx="252028"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p:cNvSpPr/>
          <p:nvPr/>
        </p:nvSpPr>
        <p:spPr>
          <a:xfrm>
            <a:off x="6156176" y="1160748"/>
            <a:ext cx="216024" cy="6724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38881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up)">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up)">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wipe(up)">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xEl>
                                              <p:pRg st="1" end="1"/>
                                            </p:txEl>
                                          </p:spTgt>
                                        </p:tgtEl>
                                        <p:attrNameLst>
                                          <p:attrName>style.visibility</p:attrName>
                                        </p:attrNameLst>
                                      </p:cBhvr>
                                      <p:to>
                                        <p:strVal val="visible"/>
                                      </p:to>
                                    </p:set>
                                    <p:animEffect transition="in" filter="wipe(up)">
                                      <p:cBhvr>
                                        <p:cTn id="3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6" grpId="0" animBg="1"/>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3702</TotalTime>
  <Words>2301</Words>
  <Application>Microsoft Office PowerPoint</Application>
  <PresentationFormat>Экран (4:3)</PresentationFormat>
  <Paragraphs>310</Paragraphs>
  <Slides>47</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Апекс</vt:lpstr>
      <vt:lpstr>Метрологический контроль результатов измерений испытательных лабораторий</vt:lpstr>
      <vt:lpstr>ГОСТ Р ИСО/МЭК 17025-2009 Общие требования к компетентности испытательных и калибровочных лабораторий </vt:lpstr>
      <vt:lpstr>Основное содержание стандарта</vt:lpstr>
      <vt:lpstr>Методы испытания и оценка их пригодности</vt:lpstr>
      <vt:lpstr>Нормативная документация термины и определения</vt:lpstr>
      <vt:lpstr>Презентация PowerPoint</vt:lpstr>
      <vt:lpstr>Этапы оценки пригодности анализа со стороны пользователя</vt:lpstr>
      <vt:lpstr>Задача лаборатории</vt:lpstr>
      <vt:lpstr>Пути решения</vt:lpstr>
      <vt:lpstr>5.6 Прослеживаемость измерений </vt:lpstr>
      <vt:lpstr>Прослеживаемость-неразрывная цепь сличений</vt:lpstr>
      <vt:lpstr>Презентация PowerPoint</vt:lpstr>
      <vt:lpstr>5.9. Обеспечение качества результатов </vt:lpstr>
      <vt:lpstr>Контроль качества результатов включает:</vt:lpstr>
      <vt:lpstr>Проверка приемлемости результатов анализа</vt:lpstr>
      <vt:lpstr>Презентация PowerPoint</vt:lpstr>
      <vt:lpstr>Проверка приемлемости результатов анализа</vt:lpstr>
      <vt:lpstr>Презентация PowerPoint</vt:lpstr>
      <vt:lpstr>Презентация PowerPoint</vt:lpstr>
      <vt:lpstr>Внутренний оперативный контроль прецизионности и точности (ВОК)</vt:lpstr>
      <vt:lpstr>Презентация PowerPoint</vt:lpstr>
      <vt:lpstr>Презентация PowerPoint</vt:lpstr>
      <vt:lpstr>Контроль точности</vt:lpstr>
      <vt:lpstr>Контроль точности с использованием СО (АС) </vt:lpstr>
      <vt:lpstr>Контроль точности методом добавок</vt:lpstr>
      <vt:lpstr>Контроль точности методом разбавлений </vt:lpstr>
      <vt:lpstr>Контроль точности методом сочетания разбавления и добавки </vt:lpstr>
      <vt:lpstr>Контроль стабильности</vt:lpstr>
      <vt:lpstr>Презентация PowerPoint</vt:lpstr>
      <vt:lpstr>Презентация PowerPoint</vt:lpstr>
      <vt:lpstr>Периодическая проверка подконтрольности процедуры выполнения анализа с применением образцов для контроля</vt:lpstr>
      <vt:lpstr>Методы контроля регламентированные РМГ 76</vt:lpstr>
      <vt:lpstr>Презентация PowerPoint</vt:lpstr>
      <vt:lpstr>Метод выборочного статистического контроля</vt:lpstr>
      <vt:lpstr>План ВСК прецизионности и погрешности результатов</vt:lpstr>
      <vt:lpstr>Презентация PowerPoint</vt:lpstr>
      <vt:lpstr>Контрольные карты Шухарта</vt:lpstr>
      <vt:lpstr>Презентация PowerPoint</vt:lpstr>
      <vt:lpstr>Презентация PowerPoint</vt:lpstr>
      <vt:lpstr>Презентация PowerPoint</vt:lpstr>
      <vt:lpstr>Презентация PowerPoint</vt:lpstr>
      <vt:lpstr>Карта повторяемости</vt:lpstr>
      <vt:lpstr>Карта внутрилабораторной прецизионности</vt:lpstr>
      <vt:lpstr>Карта точности</vt:lpstr>
      <vt:lpstr>Примеры записи результатов измерений    (МИ 1317-2004)</vt:lpstr>
      <vt:lpstr>Способы представления результатов анализов</vt:lpstr>
      <vt:lpstr>Благодарю за внимание!</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Метрологический контроль результатов измерений испытательных лабораторий</dc:title>
  <dc:creator>Моисеева Е.С.</dc:creator>
  <cp:lastModifiedBy>Моисеева Е.С.</cp:lastModifiedBy>
  <cp:revision>184</cp:revision>
  <cp:lastPrinted>2016-03-09T08:42:01Z</cp:lastPrinted>
  <dcterms:created xsi:type="dcterms:W3CDTF">2015-12-29T12:00:45Z</dcterms:created>
  <dcterms:modified xsi:type="dcterms:W3CDTF">2016-03-29T08:02:41Z</dcterms:modified>
</cp:coreProperties>
</file>